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719" r:id="rId3"/>
    <p:sldMasterId id="2147483718" r:id="rId4"/>
    <p:sldMasterId id="2147483720" r:id="rId5"/>
    <p:sldMasterId id="2147483729" r:id="rId6"/>
  </p:sldMasterIdLst>
  <p:notesMasterIdLst>
    <p:notesMasterId r:id="rId17"/>
  </p:notesMasterIdLst>
  <p:sldIdLst>
    <p:sldId id="624" r:id="rId7"/>
    <p:sldId id="672" r:id="rId8"/>
    <p:sldId id="626" r:id="rId9"/>
    <p:sldId id="263" r:id="rId10"/>
    <p:sldId id="638" r:id="rId11"/>
    <p:sldId id="632" r:id="rId12"/>
    <p:sldId id="676" r:id="rId13"/>
    <p:sldId id="675" r:id="rId14"/>
    <p:sldId id="673" r:id="rId15"/>
    <p:sldId id="6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artin" initials="MM" lastIdx="6" clrIdx="0">
    <p:extLst>
      <p:ext uri="{19B8F6BF-5375-455C-9EA6-DF929625EA0E}">
        <p15:presenceInfo xmlns:p15="http://schemas.microsoft.com/office/powerpoint/2012/main" userId="S::MichaelMartin@valleywater.org::db979b14-d229-4963-a181-6e8e779ed618" providerId="AD"/>
      </p:ext>
    </p:extLst>
  </p:cmAuthor>
  <p:cmAuthor id="2" name="Brian Hopper" initials="BH" lastIdx="6" clrIdx="1">
    <p:extLst>
      <p:ext uri="{19B8F6BF-5375-455C-9EA6-DF929625EA0E}">
        <p15:presenceInfo xmlns:p15="http://schemas.microsoft.com/office/powerpoint/2012/main" userId="S::bhopper@valleywater.org::85072c0f-abe1-4365-8933-cf7c9bbd4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D6"/>
    <a:srgbClr val="64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84724" autoAdjust="0"/>
  </p:normalViewPr>
  <p:slideViewPr>
    <p:cSldViewPr snapToGrid="0">
      <p:cViewPr varScale="1">
        <p:scale>
          <a:sx n="36" d="100"/>
          <a:sy n="36" d="100"/>
        </p:scale>
        <p:origin x="53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cwater-my.sharepoint.com/personal/mmartin_ccwater_com/Documents/LVE/Funding%20Pie%20Chart%20Feb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67-4543-A607-16BE7C4F07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67-4543-A607-16BE7C4F07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67-4543-A607-16BE7C4F0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Sheet1!$C$3:$C$5</c:f>
              <c:strCache>
                <c:ptCount val="3"/>
                <c:pt idx="0">
                  <c:v>State</c:v>
                </c:pt>
                <c:pt idx="1">
                  <c:v>Federal</c:v>
                </c:pt>
                <c:pt idx="2">
                  <c:v>Local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477</c:v>
                </c:pt>
                <c:pt idx="1">
                  <c:v>203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67-4543-A607-16BE7C4F073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A573-2B1C-44FE-9B19-9BA01FF9D7F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7414-7D92-416B-BAED-08EB3833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E2D26-F325-4874-BC6C-8822435C2C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94CF-BE08-442F-99B1-E85E4F974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B6E26-0FAD-4D22-BC44-A1BAF4641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284B-2786-47CA-88CA-02725DD4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6FC73-1EBA-48E5-9AA4-474DE328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3A00F-7337-477D-85FE-FF8C933F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9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0067-6FF4-45BB-90C0-B0D8D12D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CBE9E-E55B-4D31-914A-B764ECF3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05B3-2B9C-408C-A8B9-79B097E8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BE9B-6353-419C-BA9A-282382E5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CFFD-1E2B-43AC-B1EF-82F3CFE9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1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E8B39-FBC1-40ED-A6F5-B8690880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FFDDA-D5B7-4612-9384-DAFDC1647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126D9-ACAD-442A-ABFA-540B9645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FB86-CA1B-4CDB-A676-8BF66921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03B6-80D2-4FDD-A89C-1F2CACFE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7326F-90F2-4CE6-B21C-83CD4C5A3B4A}"/>
              </a:ext>
            </a:extLst>
          </p:cNvPr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8B9D14-B54E-4207-8F06-450688E52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3832" y="-907025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21AEC5-9383-420A-B4D2-1FC524291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3832" y="5744497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5AF888-4FA0-442B-9915-D956BCBB3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832" y="3527323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39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9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5_Custom Layout">
    <p:bg>
      <p:bgPr>
        <a:gradFill>
          <a:gsLst>
            <a:gs pos="4000">
              <a:srgbClr val="64A70B"/>
            </a:gs>
            <a:gs pos="100000">
              <a:srgbClr val="0086D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AB239-3FA8-441F-B609-8CCB8E2A1FC9}"/>
              </a:ext>
            </a:extLst>
          </p:cNvPr>
          <p:cNvSpPr/>
          <p:nvPr userDrawn="1"/>
        </p:nvSpPr>
        <p:spPr>
          <a:xfrm>
            <a:off x="2976656" y="6199094"/>
            <a:ext cx="6329269" cy="17481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44A00-08AB-464C-ABCF-8061C3E2DCBD}"/>
              </a:ext>
            </a:extLst>
          </p:cNvPr>
          <p:cNvSpPr txBox="1"/>
          <p:nvPr userDrawn="1"/>
        </p:nvSpPr>
        <p:spPr>
          <a:xfrm>
            <a:off x="830853" y="6141844"/>
            <a:ext cx="21458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solidFill>
                  <a:schemeClr val="bg1"/>
                </a:solidFill>
                <a:latin typeface="Nexa Bold" panose="02000000000000000000" pitchFamily="50" charset="0"/>
              </a:rPr>
              <a:t>2019 Epic </a:t>
            </a:r>
            <a:r>
              <a:rPr lang="en-US" sz="1600" b="1" spc="0" dirty="0">
                <a:solidFill>
                  <a:schemeClr val="bg1"/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9045B0-3DCA-4643-B28D-06CC27BE0430}"/>
              </a:ext>
            </a:extLst>
          </p:cNvPr>
          <p:cNvGrpSpPr/>
          <p:nvPr userDrawn="1"/>
        </p:nvGrpSpPr>
        <p:grpSpPr>
          <a:xfrm>
            <a:off x="9596438" y="6169620"/>
            <a:ext cx="1300925" cy="233758"/>
            <a:chOff x="7252748" y="4797701"/>
            <a:chExt cx="1834865" cy="329700"/>
          </a:xfrm>
          <a:solidFill>
            <a:schemeClr val="bg1">
              <a:alpha val="15000"/>
            </a:schemeClr>
          </a:solidFill>
        </p:grpSpPr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C133ED75-78E4-4B79-8F18-CA91DAFFA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87">
              <a:extLst>
                <a:ext uri="{FF2B5EF4-FFF2-40B4-BE49-F238E27FC236}">
                  <a16:creationId xmlns:a16="http://schemas.microsoft.com/office/drawing/2014/main" id="{FF448413-0289-451B-BE2E-640A535415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7" name="Freeform 106">
              <a:extLst>
                <a:ext uri="{FF2B5EF4-FFF2-40B4-BE49-F238E27FC236}">
                  <a16:creationId xmlns:a16="http://schemas.microsoft.com/office/drawing/2014/main" id="{44B783C4-9E4C-43F2-A502-A671DEC3A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0EC63E-61B2-470E-BFE2-13088F76C2CC}"/>
              </a:ext>
            </a:extLst>
          </p:cNvPr>
          <p:cNvSpPr/>
          <p:nvPr userDrawn="1"/>
        </p:nvSpPr>
        <p:spPr>
          <a:xfrm>
            <a:off x="11768220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1179D-F6C4-4911-AF7B-37A964190911}"/>
              </a:ext>
            </a:extLst>
          </p:cNvPr>
          <p:cNvSpPr txBox="1"/>
          <p:nvPr userDrawn="1"/>
        </p:nvSpPr>
        <p:spPr>
          <a:xfrm rot="16200000">
            <a:off x="10907208" y="3304350"/>
            <a:ext cx="214580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B639C-9A1C-4D50-B571-16A94021A81B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  <a:alpha val="1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  <a:alpha val="1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8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F19973-DDB8-48EB-83AE-273D59EAC5F0}"/>
              </a:ext>
            </a:extLst>
          </p:cNvPr>
          <p:cNvSpPr/>
          <p:nvPr userDrawn="1"/>
        </p:nvSpPr>
        <p:spPr>
          <a:xfrm>
            <a:off x="11532432" y="1948721"/>
            <a:ext cx="659568" cy="310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9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59B0C1-90F0-49B0-A985-160281427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1339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9CAB21-5449-41A8-A6A5-ED419FD56FBB}"/>
              </a:ext>
            </a:extLst>
          </p:cNvPr>
          <p:cNvSpPr/>
          <p:nvPr userDrawn="1"/>
        </p:nvSpPr>
        <p:spPr>
          <a:xfrm>
            <a:off x="11532432" y="1948721"/>
            <a:ext cx="659568" cy="310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CA2CFC-D561-41D3-8086-30B9C3C769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225040" cy="3642360"/>
          </a:xfrm>
          <a:custGeom>
            <a:avLst/>
            <a:gdLst>
              <a:gd name="connsiteX0" fmla="*/ 0 w 2225040"/>
              <a:gd name="connsiteY0" fmla="*/ 0 h 3642360"/>
              <a:gd name="connsiteX1" fmla="*/ 1854193 w 2225040"/>
              <a:gd name="connsiteY1" fmla="*/ 0 h 3642360"/>
              <a:gd name="connsiteX2" fmla="*/ 2225040 w 2225040"/>
              <a:gd name="connsiteY2" fmla="*/ 370847 h 3642360"/>
              <a:gd name="connsiteX3" fmla="*/ 2225040 w 2225040"/>
              <a:gd name="connsiteY3" fmla="*/ 3271513 h 3642360"/>
              <a:gd name="connsiteX4" fmla="*/ 1854193 w 2225040"/>
              <a:gd name="connsiteY4" fmla="*/ 3642360 h 3642360"/>
              <a:gd name="connsiteX5" fmla="*/ 0 w 2225040"/>
              <a:gd name="connsiteY5" fmla="*/ 364236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5040" h="3642360">
                <a:moveTo>
                  <a:pt x="0" y="0"/>
                </a:moveTo>
                <a:lnTo>
                  <a:pt x="1854193" y="0"/>
                </a:lnTo>
                <a:cubicBezTo>
                  <a:pt x="2059006" y="0"/>
                  <a:pt x="2225040" y="166034"/>
                  <a:pt x="2225040" y="370847"/>
                </a:cubicBezTo>
                <a:lnTo>
                  <a:pt x="2225040" y="3271513"/>
                </a:lnTo>
                <a:cubicBezTo>
                  <a:pt x="2225040" y="3476326"/>
                  <a:pt x="2059006" y="3642360"/>
                  <a:pt x="1854193" y="3642360"/>
                </a:cubicBezTo>
                <a:lnTo>
                  <a:pt x="0" y="36423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A41DF8-4B1B-4B5F-9B2E-DB8E77D1DF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66960" y="2286000"/>
            <a:ext cx="2225040" cy="3642360"/>
          </a:xfrm>
          <a:custGeom>
            <a:avLst/>
            <a:gdLst>
              <a:gd name="connsiteX0" fmla="*/ 370847 w 2225040"/>
              <a:gd name="connsiteY0" fmla="*/ 0 h 3642360"/>
              <a:gd name="connsiteX1" fmla="*/ 2225040 w 2225040"/>
              <a:gd name="connsiteY1" fmla="*/ 0 h 3642360"/>
              <a:gd name="connsiteX2" fmla="*/ 2225040 w 2225040"/>
              <a:gd name="connsiteY2" fmla="*/ 3642360 h 3642360"/>
              <a:gd name="connsiteX3" fmla="*/ 370847 w 2225040"/>
              <a:gd name="connsiteY3" fmla="*/ 3642360 h 3642360"/>
              <a:gd name="connsiteX4" fmla="*/ 0 w 2225040"/>
              <a:gd name="connsiteY4" fmla="*/ 3271513 h 3642360"/>
              <a:gd name="connsiteX5" fmla="*/ 0 w 2225040"/>
              <a:gd name="connsiteY5" fmla="*/ 370847 h 3642360"/>
              <a:gd name="connsiteX6" fmla="*/ 370847 w 2225040"/>
              <a:gd name="connsiteY6" fmla="*/ 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040" h="3642360">
                <a:moveTo>
                  <a:pt x="370847" y="0"/>
                </a:moveTo>
                <a:lnTo>
                  <a:pt x="2225040" y="0"/>
                </a:lnTo>
                <a:lnTo>
                  <a:pt x="2225040" y="3642360"/>
                </a:lnTo>
                <a:lnTo>
                  <a:pt x="370847" y="3642360"/>
                </a:lnTo>
                <a:cubicBezTo>
                  <a:pt x="166034" y="3642360"/>
                  <a:pt x="0" y="3476326"/>
                  <a:pt x="0" y="3271513"/>
                </a:cubicBezTo>
                <a:lnTo>
                  <a:pt x="0" y="370847"/>
                </a:lnTo>
                <a:cubicBezTo>
                  <a:pt x="0" y="166034"/>
                  <a:pt x="166034" y="0"/>
                  <a:pt x="3708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231C763-AAAC-45CD-B608-9577F0F59B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35563" y="0"/>
            <a:ext cx="4256437" cy="6857999"/>
          </a:xfrm>
          <a:custGeom>
            <a:avLst/>
            <a:gdLst>
              <a:gd name="connsiteX0" fmla="*/ 0 w 5186515"/>
              <a:gd name="connsiteY0" fmla="*/ 0 h 6857999"/>
              <a:gd name="connsiteX1" fmla="*/ 5186515 w 5186515"/>
              <a:gd name="connsiteY1" fmla="*/ 0 h 6857999"/>
              <a:gd name="connsiteX2" fmla="*/ 5186515 w 5186515"/>
              <a:gd name="connsiteY2" fmla="*/ 6857999 h 6857999"/>
              <a:gd name="connsiteX3" fmla="*/ 0 w 518651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5" h="6857999">
                <a:moveTo>
                  <a:pt x="0" y="0"/>
                </a:moveTo>
                <a:lnTo>
                  <a:pt x="5186515" y="0"/>
                </a:lnTo>
                <a:lnTo>
                  <a:pt x="5186515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965BE7-6ED6-48BC-AE02-E4EF37F12C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2990" y="1030514"/>
            <a:ext cx="3681754" cy="4572000"/>
          </a:xfrm>
          <a:custGeom>
            <a:avLst/>
            <a:gdLst>
              <a:gd name="connsiteX0" fmla="*/ 377674 w 3681754"/>
              <a:gd name="connsiteY0" fmla="*/ 0 h 4572000"/>
              <a:gd name="connsiteX1" fmla="*/ 3681754 w 3681754"/>
              <a:gd name="connsiteY1" fmla="*/ 0 h 4572000"/>
              <a:gd name="connsiteX2" fmla="*/ 3681754 w 3681754"/>
              <a:gd name="connsiteY2" fmla="*/ 4194326 h 4572000"/>
              <a:gd name="connsiteX3" fmla="*/ 3304080 w 3681754"/>
              <a:gd name="connsiteY3" fmla="*/ 4572000 h 4572000"/>
              <a:gd name="connsiteX4" fmla="*/ 0 w 3681754"/>
              <a:gd name="connsiteY4" fmla="*/ 4572000 h 4572000"/>
              <a:gd name="connsiteX5" fmla="*/ 0 w 3681754"/>
              <a:gd name="connsiteY5" fmla="*/ 377674 h 4572000"/>
              <a:gd name="connsiteX6" fmla="*/ 377674 w 3681754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54" h="4572000">
                <a:moveTo>
                  <a:pt x="377674" y="0"/>
                </a:moveTo>
                <a:lnTo>
                  <a:pt x="3681754" y="0"/>
                </a:lnTo>
                <a:lnTo>
                  <a:pt x="3681754" y="4194326"/>
                </a:lnTo>
                <a:cubicBezTo>
                  <a:pt x="3681754" y="4402910"/>
                  <a:pt x="3512664" y="4572000"/>
                  <a:pt x="3304080" y="4572000"/>
                </a:cubicBezTo>
                <a:lnTo>
                  <a:pt x="0" y="4572000"/>
                </a:lnTo>
                <a:lnTo>
                  <a:pt x="0" y="377674"/>
                </a:lnTo>
                <a:cubicBezTo>
                  <a:pt x="0" y="169090"/>
                  <a:pt x="169090" y="0"/>
                  <a:pt x="377674" y="0"/>
                </a:cubicBezTo>
                <a:close/>
              </a:path>
            </a:pathLst>
          </a:custGeom>
          <a:noFill/>
          <a:effectLst>
            <a:outerShdw blurRad="952500" dist="584200" dir="5400000" sx="93000" sy="93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206896-8972-45B3-8E2F-B3D6CF804E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4832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D14E48-C897-4518-8A27-1F1C76653C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5227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B7AFC1-C116-4901-B42A-82BF55545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9543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585B1C-5C9B-44EB-9012-87CB625B1A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89147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3A9011-D2FC-48E2-9EC3-A03FE1604A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0911" y="1952725"/>
            <a:ext cx="2450168" cy="2722409"/>
          </a:xfrm>
          <a:custGeom>
            <a:avLst/>
            <a:gdLst>
              <a:gd name="connsiteX0" fmla="*/ 138827 w 2450168"/>
              <a:gd name="connsiteY0" fmla="*/ 0 h 2722409"/>
              <a:gd name="connsiteX1" fmla="*/ 2311341 w 2450168"/>
              <a:gd name="connsiteY1" fmla="*/ 0 h 2722409"/>
              <a:gd name="connsiteX2" fmla="*/ 2450168 w 2450168"/>
              <a:gd name="connsiteY2" fmla="*/ 138827 h 2722409"/>
              <a:gd name="connsiteX3" fmla="*/ 2450168 w 2450168"/>
              <a:gd name="connsiteY3" fmla="*/ 2722409 h 2722409"/>
              <a:gd name="connsiteX4" fmla="*/ 0 w 2450168"/>
              <a:gd name="connsiteY4" fmla="*/ 2722409 h 2722409"/>
              <a:gd name="connsiteX5" fmla="*/ 0 w 2450168"/>
              <a:gd name="connsiteY5" fmla="*/ 138827 h 2722409"/>
              <a:gd name="connsiteX6" fmla="*/ 138827 w 2450168"/>
              <a:gd name="connsiteY6" fmla="*/ 0 h 272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168" h="2722409">
                <a:moveTo>
                  <a:pt x="138827" y="0"/>
                </a:moveTo>
                <a:lnTo>
                  <a:pt x="2311341" y="0"/>
                </a:lnTo>
                <a:cubicBezTo>
                  <a:pt x="2388013" y="0"/>
                  <a:pt x="2450168" y="62155"/>
                  <a:pt x="2450168" y="138827"/>
                </a:cubicBezTo>
                <a:lnTo>
                  <a:pt x="2450168" y="2722409"/>
                </a:lnTo>
                <a:lnTo>
                  <a:pt x="0" y="2722409"/>
                </a:lnTo>
                <a:lnTo>
                  <a:pt x="0" y="138827"/>
                </a:lnTo>
                <a:cubicBezTo>
                  <a:pt x="0" y="62155"/>
                  <a:pt x="62155" y="0"/>
                  <a:pt x="138827" y="0"/>
                </a:cubicBezTo>
                <a:close/>
              </a:path>
            </a:pathLst>
          </a:custGeom>
          <a:noFill/>
          <a:effectLst>
            <a:outerShdw blurRad="1041400" dist="558800" dir="5400000" sx="82000" sy="82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E413-B91D-48B4-81AD-D88FC42F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4355-63DF-42DE-B466-2C3AEDD4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1C1FE-090F-4DE1-802B-AAD477CF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F50D-1E55-49E7-AE97-1279572A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5A4B-7EC7-48B5-B2F2-CB6ECD43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12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F79671-3958-4547-9C32-605698FBFE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3475" y="3535927"/>
            <a:ext cx="1592825" cy="1142999"/>
          </a:xfrm>
          <a:custGeom>
            <a:avLst/>
            <a:gdLst>
              <a:gd name="connsiteX0" fmla="*/ 38108 w 1592825"/>
              <a:gd name="connsiteY0" fmla="*/ 0 h 1142999"/>
              <a:gd name="connsiteX1" fmla="*/ 1554717 w 1592825"/>
              <a:gd name="connsiteY1" fmla="*/ 0 h 1142999"/>
              <a:gd name="connsiteX2" fmla="*/ 1592825 w 1592825"/>
              <a:gd name="connsiteY2" fmla="*/ 38108 h 1142999"/>
              <a:gd name="connsiteX3" fmla="*/ 1592825 w 1592825"/>
              <a:gd name="connsiteY3" fmla="*/ 1104891 h 1142999"/>
              <a:gd name="connsiteX4" fmla="*/ 1554717 w 1592825"/>
              <a:gd name="connsiteY4" fmla="*/ 1142999 h 1142999"/>
              <a:gd name="connsiteX5" fmla="*/ 38108 w 1592825"/>
              <a:gd name="connsiteY5" fmla="*/ 1142999 h 1142999"/>
              <a:gd name="connsiteX6" fmla="*/ 0 w 1592825"/>
              <a:gd name="connsiteY6" fmla="*/ 1104891 h 1142999"/>
              <a:gd name="connsiteX7" fmla="*/ 0 w 1592825"/>
              <a:gd name="connsiteY7" fmla="*/ 38108 h 1142999"/>
              <a:gd name="connsiteX8" fmla="*/ 38108 w 1592825"/>
              <a:gd name="connsiteY8" fmla="*/ 0 h 114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825" h="1142999">
                <a:moveTo>
                  <a:pt x="38108" y="0"/>
                </a:moveTo>
                <a:lnTo>
                  <a:pt x="1554717" y="0"/>
                </a:lnTo>
                <a:cubicBezTo>
                  <a:pt x="1575763" y="0"/>
                  <a:pt x="1592825" y="17062"/>
                  <a:pt x="1592825" y="38108"/>
                </a:cubicBezTo>
                <a:lnTo>
                  <a:pt x="1592825" y="1104891"/>
                </a:lnTo>
                <a:cubicBezTo>
                  <a:pt x="1592825" y="1125937"/>
                  <a:pt x="1575763" y="1142999"/>
                  <a:pt x="1554717" y="1142999"/>
                </a:cubicBezTo>
                <a:lnTo>
                  <a:pt x="38108" y="1142999"/>
                </a:lnTo>
                <a:cubicBezTo>
                  <a:pt x="17062" y="1142999"/>
                  <a:pt x="0" y="1125937"/>
                  <a:pt x="0" y="1104891"/>
                </a:cubicBezTo>
                <a:lnTo>
                  <a:pt x="0" y="38108"/>
                </a:lnTo>
                <a:cubicBezTo>
                  <a:pt x="0" y="17062"/>
                  <a:pt x="17062" y="0"/>
                  <a:pt x="38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6AA3AE0-D6E1-4B09-B72D-099E1BC49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3475" y="4785854"/>
            <a:ext cx="1592825" cy="1142999"/>
          </a:xfrm>
          <a:custGeom>
            <a:avLst/>
            <a:gdLst>
              <a:gd name="connsiteX0" fmla="*/ 38108 w 1592825"/>
              <a:gd name="connsiteY0" fmla="*/ 0 h 1142999"/>
              <a:gd name="connsiteX1" fmla="*/ 1554717 w 1592825"/>
              <a:gd name="connsiteY1" fmla="*/ 0 h 1142999"/>
              <a:gd name="connsiteX2" fmla="*/ 1592825 w 1592825"/>
              <a:gd name="connsiteY2" fmla="*/ 38108 h 1142999"/>
              <a:gd name="connsiteX3" fmla="*/ 1592825 w 1592825"/>
              <a:gd name="connsiteY3" fmla="*/ 1104891 h 1142999"/>
              <a:gd name="connsiteX4" fmla="*/ 1554717 w 1592825"/>
              <a:gd name="connsiteY4" fmla="*/ 1142999 h 1142999"/>
              <a:gd name="connsiteX5" fmla="*/ 38108 w 1592825"/>
              <a:gd name="connsiteY5" fmla="*/ 1142999 h 1142999"/>
              <a:gd name="connsiteX6" fmla="*/ 0 w 1592825"/>
              <a:gd name="connsiteY6" fmla="*/ 1104891 h 1142999"/>
              <a:gd name="connsiteX7" fmla="*/ 0 w 1592825"/>
              <a:gd name="connsiteY7" fmla="*/ 38108 h 1142999"/>
              <a:gd name="connsiteX8" fmla="*/ 38108 w 1592825"/>
              <a:gd name="connsiteY8" fmla="*/ 0 h 114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825" h="1142999">
                <a:moveTo>
                  <a:pt x="38108" y="0"/>
                </a:moveTo>
                <a:lnTo>
                  <a:pt x="1554717" y="0"/>
                </a:lnTo>
                <a:cubicBezTo>
                  <a:pt x="1575763" y="0"/>
                  <a:pt x="1592825" y="17062"/>
                  <a:pt x="1592825" y="38108"/>
                </a:cubicBezTo>
                <a:lnTo>
                  <a:pt x="1592825" y="1104891"/>
                </a:lnTo>
                <a:cubicBezTo>
                  <a:pt x="1592825" y="1125937"/>
                  <a:pt x="1575763" y="1142999"/>
                  <a:pt x="1554717" y="1142999"/>
                </a:cubicBezTo>
                <a:lnTo>
                  <a:pt x="38108" y="1142999"/>
                </a:lnTo>
                <a:cubicBezTo>
                  <a:pt x="17062" y="1142999"/>
                  <a:pt x="0" y="1125937"/>
                  <a:pt x="0" y="1104891"/>
                </a:cubicBezTo>
                <a:lnTo>
                  <a:pt x="0" y="38108"/>
                </a:lnTo>
                <a:cubicBezTo>
                  <a:pt x="0" y="17062"/>
                  <a:pt x="17062" y="0"/>
                  <a:pt x="38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2273432-FEB1-4F83-B7F8-1516713DD1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23475" y="2286002"/>
            <a:ext cx="1592825" cy="1142999"/>
          </a:xfrm>
          <a:custGeom>
            <a:avLst/>
            <a:gdLst>
              <a:gd name="connsiteX0" fmla="*/ 38108 w 1592825"/>
              <a:gd name="connsiteY0" fmla="*/ 0 h 1142999"/>
              <a:gd name="connsiteX1" fmla="*/ 1554717 w 1592825"/>
              <a:gd name="connsiteY1" fmla="*/ 0 h 1142999"/>
              <a:gd name="connsiteX2" fmla="*/ 1592825 w 1592825"/>
              <a:gd name="connsiteY2" fmla="*/ 38108 h 1142999"/>
              <a:gd name="connsiteX3" fmla="*/ 1592825 w 1592825"/>
              <a:gd name="connsiteY3" fmla="*/ 1104891 h 1142999"/>
              <a:gd name="connsiteX4" fmla="*/ 1554717 w 1592825"/>
              <a:gd name="connsiteY4" fmla="*/ 1142999 h 1142999"/>
              <a:gd name="connsiteX5" fmla="*/ 38108 w 1592825"/>
              <a:gd name="connsiteY5" fmla="*/ 1142999 h 1142999"/>
              <a:gd name="connsiteX6" fmla="*/ 0 w 1592825"/>
              <a:gd name="connsiteY6" fmla="*/ 1104891 h 1142999"/>
              <a:gd name="connsiteX7" fmla="*/ 0 w 1592825"/>
              <a:gd name="connsiteY7" fmla="*/ 38108 h 1142999"/>
              <a:gd name="connsiteX8" fmla="*/ 38108 w 1592825"/>
              <a:gd name="connsiteY8" fmla="*/ 0 h 114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825" h="1142999">
                <a:moveTo>
                  <a:pt x="38108" y="0"/>
                </a:moveTo>
                <a:lnTo>
                  <a:pt x="1554717" y="0"/>
                </a:lnTo>
                <a:cubicBezTo>
                  <a:pt x="1575763" y="0"/>
                  <a:pt x="1592825" y="17062"/>
                  <a:pt x="1592825" y="38108"/>
                </a:cubicBezTo>
                <a:lnTo>
                  <a:pt x="1592825" y="1104891"/>
                </a:lnTo>
                <a:cubicBezTo>
                  <a:pt x="1592825" y="1125937"/>
                  <a:pt x="1575763" y="1142999"/>
                  <a:pt x="1554717" y="1142999"/>
                </a:cubicBezTo>
                <a:lnTo>
                  <a:pt x="38108" y="1142999"/>
                </a:lnTo>
                <a:cubicBezTo>
                  <a:pt x="17062" y="1142999"/>
                  <a:pt x="0" y="1125937"/>
                  <a:pt x="0" y="1104891"/>
                </a:cubicBezTo>
                <a:lnTo>
                  <a:pt x="0" y="38108"/>
                </a:lnTo>
                <a:cubicBezTo>
                  <a:pt x="0" y="17062"/>
                  <a:pt x="17062" y="0"/>
                  <a:pt x="38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53AB02-5E20-4F58-B713-4442A40242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2286001"/>
            <a:ext cx="6105832" cy="3642852"/>
          </a:xfrm>
          <a:custGeom>
            <a:avLst/>
            <a:gdLst>
              <a:gd name="connsiteX0" fmla="*/ 121453 w 6105832"/>
              <a:gd name="connsiteY0" fmla="*/ 0 h 3642852"/>
              <a:gd name="connsiteX1" fmla="*/ 5984379 w 6105832"/>
              <a:gd name="connsiteY1" fmla="*/ 0 h 3642852"/>
              <a:gd name="connsiteX2" fmla="*/ 6105832 w 6105832"/>
              <a:gd name="connsiteY2" fmla="*/ 121453 h 3642852"/>
              <a:gd name="connsiteX3" fmla="*/ 6105832 w 6105832"/>
              <a:gd name="connsiteY3" fmla="*/ 3521399 h 3642852"/>
              <a:gd name="connsiteX4" fmla="*/ 5984379 w 6105832"/>
              <a:gd name="connsiteY4" fmla="*/ 3642852 h 3642852"/>
              <a:gd name="connsiteX5" fmla="*/ 121453 w 6105832"/>
              <a:gd name="connsiteY5" fmla="*/ 3642852 h 3642852"/>
              <a:gd name="connsiteX6" fmla="*/ 0 w 6105832"/>
              <a:gd name="connsiteY6" fmla="*/ 3521399 h 3642852"/>
              <a:gd name="connsiteX7" fmla="*/ 0 w 6105832"/>
              <a:gd name="connsiteY7" fmla="*/ 121453 h 3642852"/>
              <a:gd name="connsiteX8" fmla="*/ 121453 w 6105832"/>
              <a:gd name="connsiteY8" fmla="*/ 0 h 364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832" h="3642852">
                <a:moveTo>
                  <a:pt x="121453" y="0"/>
                </a:moveTo>
                <a:lnTo>
                  <a:pt x="5984379" y="0"/>
                </a:lnTo>
                <a:cubicBezTo>
                  <a:pt x="6051456" y="0"/>
                  <a:pt x="6105832" y="54376"/>
                  <a:pt x="6105832" y="121453"/>
                </a:cubicBezTo>
                <a:lnTo>
                  <a:pt x="6105832" y="3521399"/>
                </a:lnTo>
                <a:cubicBezTo>
                  <a:pt x="6105832" y="3588476"/>
                  <a:pt x="6051456" y="3642852"/>
                  <a:pt x="5984379" y="3642852"/>
                </a:cubicBezTo>
                <a:lnTo>
                  <a:pt x="121453" y="3642852"/>
                </a:lnTo>
                <a:cubicBezTo>
                  <a:pt x="54376" y="3642852"/>
                  <a:pt x="0" y="3588476"/>
                  <a:pt x="0" y="3521399"/>
                </a:cubicBezTo>
                <a:lnTo>
                  <a:pt x="0" y="121453"/>
                </a:lnTo>
                <a:cubicBezTo>
                  <a:pt x="0" y="54376"/>
                  <a:pt x="54376" y="0"/>
                  <a:pt x="1214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11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94AB7-559D-44E9-8138-A6EE66B4980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4000">
                <a:srgbClr val="64A70B"/>
              </a:gs>
              <a:gs pos="100000">
                <a:srgbClr val="0086D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F8D4326-37E6-41FF-9035-6702E2E76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1812" y="2514600"/>
            <a:ext cx="1828800" cy="1828800"/>
          </a:xfrm>
          <a:custGeom>
            <a:avLst/>
            <a:gdLst>
              <a:gd name="connsiteX0" fmla="*/ 94951 w 1828800"/>
              <a:gd name="connsiteY0" fmla="*/ 0 h 1828800"/>
              <a:gd name="connsiteX1" fmla="*/ 1733849 w 1828800"/>
              <a:gd name="connsiteY1" fmla="*/ 0 h 1828800"/>
              <a:gd name="connsiteX2" fmla="*/ 1828800 w 1828800"/>
              <a:gd name="connsiteY2" fmla="*/ 94951 h 1828800"/>
              <a:gd name="connsiteX3" fmla="*/ 1828800 w 1828800"/>
              <a:gd name="connsiteY3" fmla="*/ 1733849 h 1828800"/>
              <a:gd name="connsiteX4" fmla="*/ 1733849 w 1828800"/>
              <a:gd name="connsiteY4" fmla="*/ 1828800 h 1828800"/>
              <a:gd name="connsiteX5" fmla="*/ 94951 w 1828800"/>
              <a:gd name="connsiteY5" fmla="*/ 1828800 h 1828800"/>
              <a:gd name="connsiteX6" fmla="*/ 0 w 1828800"/>
              <a:gd name="connsiteY6" fmla="*/ 1733849 h 1828800"/>
              <a:gd name="connsiteX7" fmla="*/ 0 w 1828800"/>
              <a:gd name="connsiteY7" fmla="*/ 94951 h 1828800"/>
              <a:gd name="connsiteX8" fmla="*/ 94951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94951" y="0"/>
                </a:moveTo>
                <a:lnTo>
                  <a:pt x="1733849" y="0"/>
                </a:lnTo>
                <a:cubicBezTo>
                  <a:pt x="1786289" y="0"/>
                  <a:pt x="1828800" y="42511"/>
                  <a:pt x="1828800" y="94951"/>
                </a:cubicBezTo>
                <a:lnTo>
                  <a:pt x="1828800" y="1733849"/>
                </a:lnTo>
                <a:cubicBezTo>
                  <a:pt x="1828800" y="1786289"/>
                  <a:pt x="1786289" y="1828800"/>
                  <a:pt x="1733849" y="1828800"/>
                </a:cubicBezTo>
                <a:lnTo>
                  <a:pt x="94951" y="1828800"/>
                </a:lnTo>
                <a:cubicBezTo>
                  <a:pt x="42511" y="1828800"/>
                  <a:pt x="0" y="1786289"/>
                  <a:pt x="0" y="1733849"/>
                </a:cubicBezTo>
                <a:lnTo>
                  <a:pt x="0" y="94951"/>
                </a:lnTo>
                <a:cubicBezTo>
                  <a:pt x="0" y="42511"/>
                  <a:pt x="42511" y="0"/>
                  <a:pt x="94951" y="0"/>
                </a:cubicBezTo>
                <a:close/>
              </a:path>
            </a:pathLst>
          </a:custGeom>
          <a:noFill/>
          <a:effectLst>
            <a:outerShdw blurRad="698500" dist="4064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7ADE344-5831-40E3-8E26-03A101075B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5004" y="2514600"/>
            <a:ext cx="1828800" cy="1828800"/>
          </a:xfrm>
          <a:custGeom>
            <a:avLst/>
            <a:gdLst>
              <a:gd name="connsiteX0" fmla="*/ 94951 w 1828800"/>
              <a:gd name="connsiteY0" fmla="*/ 0 h 1828800"/>
              <a:gd name="connsiteX1" fmla="*/ 1733849 w 1828800"/>
              <a:gd name="connsiteY1" fmla="*/ 0 h 1828800"/>
              <a:gd name="connsiteX2" fmla="*/ 1828800 w 1828800"/>
              <a:gd name="connsiteY2" fmla="*/ 94951 h 1828800"/>
              <a:gd name="connsiteX3" fmla="*/ 1828800 w 1828800"/>
              <a:gd name="connsiteY3" fmla="*/ 1733849 h 1828800"/>
              <a:gd name="connsiteX4" fmla="*/ 1733849 w 1828800"/>
              <a:gd name="connsiteY4" fmla="*/ 1828800 h 1828800"/>
              <a:gd name="connsiteX5" fmla="*/ 94951 w 1828800"/>
              <a:gd name="connsiteY5" fmla="*/ 1828800 h 1828800"/>
              <a:gd name="connsiteX6" fmla="*/ 0 w 1828800"/>
              <a:gd name="connsiteY6" fmla="*/ 1733849 h 1828800"/>
              <a:gd name="connsiteX7" fmla="*/ 0 w 1828800"/>
              <a:gd name="connsiteY7" fmla="*/ 94951 h 1828800"/>
              <a:gd name="connsiteX8" fmla="*/ 94951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94951" y="0"/>
                </a:moveTo>
                <a:lnTo>
                  <a:pt x="1733849" y="0"/>
                </a:lnTo>
                <a:cubicBezTo>
                  <a:pt x="1786289" y="0"/>
                  <a:pt x="1828800" y="42511"/>
                  <a:pt x="1828800" y="94951"/>
                </a:cubicBezTo>
                <a:lnTo>
                  <a:pt x="1828800" y="1733849"/>
                </a:lnTo>
                <a:cubicBezTo>
                  <a:pt x="1828800" y="1786289"/>
                  <a:pt x="1786289" y="1828800"/>
                  <a:pt x="1733849" y="1828800"/>
                </a:cubicBezTo>
                <a:lnTo>
                  <a:pt x="94951" y="1828800"/>
                </a:lnTo>
                <a:cubicBezTo>
                  <a:pt x="42511" y="1828800"/>
                  <a:pt x="0" y="1786289"/>
                  <a:pt x="0" y="1733849"/>
                </a:cubicBezTo>
                <a:lnTo>
                  <a:pt x="0" y="94951"/>
                </a:lnTo>
                <a:cubicBezTo>
                  <a:pt x="0" y="42511"/>
                  <a:pt x="42511" y="0"/>
                  <a:pt x="94951" y="0"/>
                </a:cubicBezTo>
                <a:close/>
              </a:path>
            </a:pathLst>
          </a:custGeom>
          <a:noFill/>
          <a:effectLst>
            <a:outerShdw blurRad="698500" dist="4064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7989E3B-F22F-4724-B782-F329EF22DB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8196" y="2514600"/>
            <a:ext cx="1828800" cy="1828800"/>
          </a:xfrm>
          <a:custGeom>
            <a:avLst/>
            <a:gdLst>
              <a:gd name="connsiteX0" fmla="*/ 94951 w 1828800"/>
              <a:gd name="connsiteY0" fmla="*/ 0 h 1828800"/>
              <a:gd name="connsiteX1" fmla="*/ 1733849 w 1828800"/>
              <a:gd name="connsiteY1" fmla="*/ 0 h 1828800"/>
              <a:gd name="connsiteX2" fmla="*/ 1828800 w 1828800"/>
              <a:gd name="connsiteY2" fmla="*/ 94951 h 1828800"/>
              <a:gd name="connsiteX3" fmla="*/ 1828800 w 1828800"/>
              <a:gd name="connsiteY3" fmla="*/ 1733849 h 1828800"/>
              <a:gd name="connsiteX4" fmla="*/ 1733849 w 1828800"/>
              <a:gd name="connsiteY4" fmla="*/ 1828800 h 1828800"/>
              <a:gd name="connsiteX5" fmla="*/ 94951 w 1828800"/>
              <a:gd name="connsiteY5" fmla="*/ 1828800 h 1828800"/>
              <a:gd name="connsiteX6" fmla="*/ 0 w 1828800"/>
              <a:gd name="connsiteY6" fmla="*/ 1733849 h 1828800"/>
              <a:gd name="connsiteX7" fmla="*/ 0 w 1828800"/>
              <a:gd name="connsiteY7" fmla="*/ 94951 h 1828800"/>
              <a:gd name="connsiteX8" fmla="*/ 94951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94951" y="0"/>
                </a:moveTo>
                <a:lnTo>
                  <a:pt x="1733849" y="0"/>
                </a:lnTo>
                <a:cubicBezTo>
                  <a:pt x="1786289" y="0"/>
                  <a:pt x="1828800" y="42511"/>
                  <a:pt x="1828800" y="94951"/>
                </a:cubicBezTo>
                <a:lnTo>
                  <a:pt x="1828800" y="1733849"/>
                </a:lnTo>
                <a:cubicBezTo>
                  <a:pt x="1828800" y="1786289"/>
                  <a:pt x="1786289" y="1828800"/>
                  <a:pt x="1733849" y="1828800"/>
                </a:cubicBezTo>
                <a:lnTo>
                  <a:pt x="94951" y="1828800"/>
                </a:lnTo>
                <a:cubicBezTo>
                  <a:pt x="42511" y="1828800"/>
                  <a:pt x="0" y="1786289"/>
                  <a:pt x="0" y="1733849"/>
                </a:cubicBezTo>
                <a:lnTo>
                  <a:pt x="0" y="94951"/>
                </a:lnTo>
                <a:cubicBezTo>
                  <a:pt x="0" y="42511"/>
                  <a:pt x="42511" y="0"/>
                  <a:pt x="94951" y="0"/>
                </a:cubicBezTo>
                <a:close/>
              </a:path>
            </a:pathLst>
          </a:custGeom>
          <a:noFill/>
          <a:effectLst>
            <a:outerShdw blurRad="698500" dist="4064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9FA06D5-15E4-4428-BDF8-28897E523C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11388" y="2514600"/>
            <a:ext cx="1828800" cy="1828800"/>
          </a:xfrm>
          <a:custGeom>
            <a:avLst/>
            <a:gdLst>
              <a:gd name="connsiteX0" fmla="*/ 94951 w 1828800"/>
              <a:gd name="connsiteY0" fmla="*/ 0 h 1828800"/>
              <a:gd name="connsiteX1" fmla="*/ 1733849 w 1828800"/>
              <a:gd name="connsiteY1" fmla="*/ 0 h 1828800"/>
              <a:gd name="connsiteX2" fmla="*/ 1828800 w 1828800"/>
              <a:gd name="connsiteY2" fmla="*/ 94951 h 1828800"/>
              <a:gd name="connsiteX3" fmla="*/ 1828800 w 1828800"/>
              <a:gd name="connsiteY3" fmla="*/ 1733849 h 1828800"/>
              <a:gd name="connsiteX4" fmla="*/ 1733849 w 1828800"/>
              <a:gd name="connsiteY4" fmla="*/ 1828800 h 1828800"/>
              <a:gd name="connsiteX5" fmla="*/ 94951 w 1828800"/>
              <a:gd name="connsiteY5" fmla="*/ 1828800 h 1828800"/>
              <a:gd name="connsiteX6" fmla="*/ 0 w 1828800"/>
              <a:gd name="connsiteY6" fmla="*/ 1733849 h 1828800"/>
              <a:gd name="connsiteX7" fmla="*/ 0 w 1828800"/>
              <a:gd name="connsiteY7" fmla="*/ 94951 h 1828800"/>
              <a:gd name="connsiteX8" fmla="*/ 94951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94951" y="0"/>
                </a:moveTo>
                <a:lnTo>
                  <a:pt x="1733849" y="0"/>
                </a:lnTo>
                <a:cubicBezTo>
                  <a:pt x="1786289" y="0"/>
                  <a:pt x="1828800" y="42511"/>
                  <a:pt x="1828800" y="94951"/>
                </a:cubicBezTo>
                <a:lnTo>
                  <a:pt x="1828800" y="1733849"/>
                </a:lnTo>
                <a:cubicBezTo>
                  <a:pt x="1828800" y="1786289"/>
                  <a:pt x="1786289" y="1828800"/>
                  <a:pt x="1733849" y="1828800"/>
                </a:cubicBezTo>
                <a:lnTo>
                  <a:pt x="94951" y="1828800"/>
                </a:lnTo>
                <a:cubicBezTo>
                  <a:pt x="42511" y="1828800"/>
                  <a:pt x="0" y="1786289"/>
                  <a:pt x="0" y="1733849"/>
                </a:cubicBezTo>
                <a:lnTo>
                  <a:pt x="0" y="94951"/>
                </a:lnTo>
                <a:cubicBezTo>
                  <a:pt x="0" y="42511"/>
                  <a:pt x="42511" y="0"/>
                  <a:pt x="94951" y="0"/>
                </a:cubicBezTo>
                <a:close/>
              </a:path>
            </a:pathLst>
          </a:custGeom>
          <a:noFill/>
          <a:effectLst>
            <a:outerShdw blurRad="698500" dist="4064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6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53D594-81AD-4B4A-91D5-6B7E7F392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301831"/>
          </a:xfrm>
          <a:custGeom>
            <a:avLst/>
            <a:gdLst>
              <a:gd name="connsiteX0" fmla="*/ 0 w 12192000"/>
              <a:gd name="connsiteY0" fmla="*/ 0 h 4301831"/>
              <a:gd name="connsiteX1" fmla="*/ 12192000 w 12192000"/>
              <a:gd name="connsiteY1" fmla="*/ 0 h 4301831"/>
              <a:gd name="connsiteX2" fmla="*/ 12192000 w 12192000"/>
              <a:gd name="connsiteY2" fmla="*/ 4301831 h 4301831"/>
              <a:gd name="connsiteX3" fmla="*/ 0 w 12192000"/>
              <a:gd name="connsiteY3" fmla="*/ 4301831 h 430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01831">
                <a:moveTo>
                  <a:pt x="0" y="0"/>
                </a:moveTo>
                <a:lnTo>
                  <a:pt x="12192000" y="0"/>
                </a:lnTo>
                <a:lnTo>
                  <a:pt x="12192000" y="4301831"/>
                </a:lnTo>
                <a:lnTo>
                  <a:pt x="0" y="4301831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11675E-79A1-4B72-9655-35CF027A0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397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008772-1B2C-4C41-9D30-A29984B897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0511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A110D-CAD0-4445-907A-6707C2D5A2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5625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4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06EDED-6ABE-4283-8309-A1842B70CC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77325" y="2481256"/>
            <a:ext cx="3444942" cy="3444940"/>
          </a:xfrm>
          <a:custGeom>
            <a:avLst/>
            <a:gdLst>
              <a:gd name="connsiteX0" fmla="*/ 1722471 w 3444942"/>
              <a:gd name="connsiteY0" fmla="*/ 0 h 3444940"/>
              <a:gd name="connsiteX1" fmla="*/ 3444942 w 3444942"/>
              <a:gd name="connsiteY1" fmla="*/ 1722470 h 3444940"/>
              <a:gd name="connsiteX2" fmla="*/ 1722471 w 3444942"/>
              <a:gd name="connsiteY2" fmla="*/ 3444940 h 3444940"/>
              <a:gd name="connsiteX3" fmla="*/ 0 w 3444942"/>
              <a:gd name="connsiteY3" fmla="*/ 1722470 h 3444940"/>
              <a:gd name="connsiteX4" fmla="*/ 1722471 w 3444942"/>
              <a:gd name="connsiteY4" fmla="*/ 0 h 34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942" h="3444940">
                <a:moveTo>
                  <a:pt x="1722471" y="0"/>
                </a:moveTo>
                <a:cubicBezTo>
                  <a:pt x="2673765" y="0"/>
                  <a:pt x="3444942" y="771176"/>
                  <a:pt x="3444942" y="1722470"/>
                </a:cubicBezTo>
                <a:cubicBezTo>
                  <a:pt x="3444942" y="2673764"/>
                  <a:pt x="2673765" y="3444940"/>
                  <a:pt x="1722471" y="3444940"/>
                </a:cubicBezTo>
                <a:cubicBezTo>
                  <a:pt x="771177" y="3444940"/>
                  <a:pt x="0" y="2673764"/>
                  <a:pt x="0" y="1722470"/>
                </a:cubicBezTo>
                <a:cubicBezTo>
                  <a:pt x="0" y="771176"/>
                  <a:pt x="771177" y="0"/>
                  <a:pt x="172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02DA7-3B8C-4B4D-88E9-D2A3F9D40FD5}"/>
              </a:ext>
            </a:extLst>
          </p:cNvPr>
          <p:cNvSpPr/>
          <p:nvPr userDrawn="1"/>
        </p:nvSpPr>
        <p:spPr>
          <a:xfrm>
            <a:off x="11532432" y="1948721"/>
            <a:ext cx="659568" cy="310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2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1A82B5-1E26-4E0C-9DF3-0B1737EB2E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7300" y="2112613"/>
            <a:ext cx="9677400" cy="1864556"/>
          </a:xfrm>
          <a:custGeom>
            <a:avLst/>
            <a:gdLst>
              <a:gd name="connsiteX0" fmla="*/ 932278 w 9677400"/>
              <a:gd name="connsiteY0" fmla="*/ 0 h 1864556"/>
              <a:gd name="connsiteX1" fmla="*/ 8745122 w 9677400"/>
              <a:gd name="connsiteY1" fmla="*/ 0 h 1864556"/>
              <a:gd name="connsiteX2" fmla="*/ 9677400 w 9677400"/>
              <a:gd name="connsiteY2" fmla="*/ 932278 h 1864556"/>
              <a:gd name="connsiteX3" fmla="*/ 8745122 w 9677400"/>
              <a:gd name="connsiteY3" fmla="*/ 1864556 h 1864556"/>
              <a:gd name="connsiteX4" fmla="*/ 932278 w 9677400"/>
              <a:gd name="connsiteY4" fmla="*/ 1864556 h 1864556"/>
              <a:gd name="connsiteX5" fmla="*/ 0 w 9677400"/>
              <a:gd name="connsiteY5" fmla="*/ 932278 h 1864556"/>
              <a:gd name="connsiteX6" fmla="*/ 932278 w 9677400"/>
              <a:gd name="connsiteY6" fmla="*/ 0 h 18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7400" h="1864556">
                <a:moveTo>
                  <a:pt x="932278" y="0"/>
                </a:moveTo>
                <a:lnTo>
                  <a:pt x="8745122" y="0"/>
                </a:lnTo>
                <a:cubicBezTo>
                  <a:pt x="9260005" y="0"/>
                  <a:pt x="9677400" y="417395"/>
                  <a:pt x="9677400" y="932278"/>
                </a:cubicBezTo>
                <a:cubicBezTo>
                  <a:pt x="9677400" y="1447161"/>
                  <a:pt x="9260005" y="1864556"/>
                  <a:pt x="8745122" y="1864556"/>
                </a:cubicBezTo>
                <a:lnTo>
                  <a:pt x="932278" y="1864556"/>
                </a:lnTo>
                <a:cubicBezTo>
                  <a:pt x="417395" y="1864556"/>
                  <a:pt x="0" y="1447161"/>
                  <a:pt x="0" y="932278"/>
                </a:cubicBezTo>
                <a:cubicBezTo>
                  <a:pt x="0" y="417395"/>
                  <a:pt x="417395" y="0"/>
                  <a:pt x="9322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40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8AEE637-46F5-43BC-85A0-4B78FB5182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C7F908-097D-4C91-85FF-08FF709CFC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73446" y="486698"/>
            <a:ext cx="7118555" cy="6371302"/>
          </a:xfrm>
          <a:custGeom>
            <a:avLst/>
            <a:gdLst>
              <a:gd name="connsiteX0" fmla="*/ 0 w 7118555"/>
              <a:gd name="connsiteY0" fmla="*/ 0 h 6371302"/>
              <a:gd name="connsiteX1" fmla="*/ 7118555 w 7118555"/>
              <a:gd name="connsiteY1" fmla="*/ 0 h 6371302"/>
              <a:gd name="connsiteX2" fmla="*/ 7118555 w 7118555"/>
              <a:gd name="connsiteY2" fmla="*/ 6371302 h 6371302"/>
              <a:gd name="connsiteX3" fmla="*/ 0 w 7118555"/>
              <a:gd name="connsiteY3" fmla="*/ 6371302 h 637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8555" h="6371302">
                <a:moveTo>
                  <a:pt x="0" y="0"/>
                </a:moveTo>
                <a:lnTo>
                  <a:pt x="7118555" y="0"/>
                </a:lnTo>
                <a:lnTo>
                  <a:pt x="7118555" y="6371302"/>
                </a:lnTo>
                <a:lnTo>
                  <a:pt x="0" y="6371302"/>
                </a:lnTo>
                <a:close/>
              </a:path>
            </a:pathLst>
          </a:custGeom>
          <a:noFill/>
          <a:effectLst>
            <a:outerShdw blurRad="1270000" dist="9398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C0A099-83B9-42CC-8DF2-A248D851A1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91842" y="1125528"/>
            <a:ext cx="7808316" cy="4179241"/>
          </a:xfrm>
          <a:custGeom>
            <a:avLst/>
            <a:gdLst>
              <a:gd name="connsiteX0" fmla="*/ 192353 w 7808316"/>
              <a:gd name="connsiteY0" fmla="*/ 0 h 4179241"/>
              <a:gd name="connsiteX1" fmla="*/ 7615963 w 7808316"/>
              <a:gd name="connsiteY1" fmla="*/ 0 h 4179241"/>
              <a:gd name="connsiteX2" fmla="*/ 7808316 w 7808316"/>
              <a:gd name="connsiteY2" fmla="*/ 192353 h 4179241"/>
              <a:gd name="connsiteX3" fmla="*/ 7808316 w 7808316"/>
              <a:gd name="connsiteY3" fmla="*/ 3465238 h 4179241"/>
              <a:gd name="connsiteX4" fmla="*/ 7615963 w 7808316"/>
              <a:gd name="connsiteY4" fmla="*/ 3657591 h 4179241"/>
              <a:gd name="connsiteX5" fmla="*/ 7034307 w 7808316"/>
              <a:gd name="connsiteY5" fmla="*/ 3657591 h 4179241"/>
              <a:gd name="connsiteX6" fmla="*/ 7034307 w 7808316"/>
              <a:gd name="connsiteY6" fmla="*/ 4179241 h 4179241"/>
              <a:gd name="connsiteX7" fmla="*/ 6474390 w 7808316"/>
              <a:gd name="connsiteY7" fmla="*/ 3657591 h 4179241"/>
              <a:gd name="connsiteX8" fmla="*/ 192353 w 7808316"/>
              <a:gd name="connsiteY8" fmla="*/ 3657591 h 4179241"/>
              <a:gd name="connsiteX9" fmla="*/ 0 w 7808316"/>
              <a:gd name="connsiteY9" fmla="*/ 3465238 h 4179241"/>
              <a:gd name="connsiteX10" fmla="*/ 0 w 7808316"/>
              <a:gd name="connsiteY10" fmla="*/ 192353 h 4179241"/>
              <a:gd name="connsiteX11" fmla="*/ 192353 w 7808316"/>
              <a:gd name="connsiteY11" fmla="*/ 0 h 417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8316" h="4179241">
                <a:moveTo>
                  <a:pt x="192353" y="0"/>
                </a:moveTo>
                <a:lnTo>
                  <a:pt x="7615963" y="0"/>
                </a:lnTo>
                <a:cubicBezTo>
                  <a:pt x="7722197" y="0"/>
                  <a:pt x="7808316" y="86119"/>
                  <a:pt x="7808316" y="192353"/>
                </a:cubicBezTo>
                <a:lnTo>
                  <a:pt x="7808316" y="3465238"/>
                </a:lnTo>
                <a:cubicBezTo>
                  <a:pt x="7808316" y="3571472"/>
                  <a:pt x="7722197" y="3657591"/>
                  <a:pt x="7615963" y="3657591"/>
                </a:cubicBezTo>
                <a:lnTo>
                  <a:pt x="7034307" y="3657591"/>
                </a:lnTo>
                <a:lnTo>
                  <a:pt x="7034307" y="4179241"/>
                </a:lnTo>
                <a:lnTo>
                  <a:pt x="6474390" y="3657591"/>
                </a:lnTo>
                <a:lnTo>
                  <a:pt x="192353" y="3657591"/>
                </a:lnTo>
                <a:cubicBezTo>
                  <a:pt x="86119" y="3657591"/>
                  <a:pt x="0" y="3571472"/>
                  <a:pt x="0" y="3465238"/>
                </a:cubicBezTo>
                <a:lnTo>
                  <a:pt x="0" y="192353"/>
                </a:lnTo>
                <a:cubicBezTo>
                  <a:pt x="0" y="86119"/>
                  <a:pt x="86119" y="0"/>
                  <a:pt x="1923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99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EADFB3-12D0-4CA8-8492-BBA061C18D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50" y="0"/>
            <a:ext cx="5410200" cy="6858000"/>
          </a:xfrm>
          <a:custGeom>
            <a:avLst/>
            <a:gdLst>
              <a:gd name="connsiteX0" fmla="*/ 0 w 5410200"/>
              <a:gd name="connsiteY0" fmla="*/ 0 h 6858000"/>
              <a:gd name="connsiteX1" fmla="*/ 5410200 w 5410200"/>
              <a:gd name="connsiteY1" fmla="*/ 0 h 6858000"/>
              <a:gd name="connsiteX2" fmla="*/ 5410200 w 5410200"/>
              <a:gd name="connsiteY2" fmla="*/ 6858000 h 6858000"/>
              <a:gd name="connsiteX3" fmla="*/ 0 w 5410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6858000">
                <a:moveTo>
                  <a:pt x="0" y="0"/>
                </a:moveTo>
                <a:lnTo>
                  <a:pt x="5410200" y="0"/>
                </a:lnTo>
                <a:lnTo>
                  <a:pt x="5410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4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E8D9D3-4251-41F9-869C-3270AD63F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4415" y="0"/>
            <a:ext cx="3557585" cy="6858000"/>
          </a:xfrm>
          <a:custGeom>
            <a:avLst/>
            <a:gdLst>
              <a:gd name="connsiteX0" fmla="*/ 0 w 3557585"/>
              <a:gd name="connsiteY0" fmla="*/ 0 h 6858000"/>
              <a:gd name="connsiteX1" fmla="*/ 3557585 w 3557585"/>
              <a:gd name="connsiteY1" fmla="*/ 0 h 6858000"/>
              <a:gd name="connsiteX2" fmla="*/ 3557585 w 3557585"/>
              <a:gd name="connsiteY2" fmla="*/ 6858000 h 6858000"/>
              <a:gd name="connsiteX3" fmla="*/ 0 w 35575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7585" h="6858000">
                <a:moveTo>
                  <a:pt x="0" y="0"/>
                </a:moveTo>
                <a:lnTo>
                  <a:pt x="3557585" y="0"/>
                </a:lnTo>
                <a:lnTo>
                  <a:pt x="35575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6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0FC8DF-F2C3-4B37-B46A-0B448101C1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0833" y="1009976"/>
            <a:ext cx="3208331" cy="3511792"/>
          </a:xfrm>
          <a:custGeom>
            <a:avLst/>
            <a:gdLst>
              <a:gd name="connsiteX0" fmla="*/ 1078498 w 3208331"/>
              <a:gd name="connsiteY0" fmla="*/ 245 h 3511792"/>
              <a:gd name="connsiteX1" fmla="*/ 1177363 w 3208331"/>
              <a:gd name="connsiteY1" fmla="*/ 7122 h 3511792"/>
              <a:gd name="connsiteX2" fmla="*/ 1865617 w 3208331"/>
              <a:gd name="connsiteY2" fmla="*/ 393331 h 3511792"/>
              <a:gd name="connsiteX3" fmla="*/ 1893147 w 3208331"/>
              <a:gd name="connsiteY3" fmla="*/ 428449 h 3511792"/>
              <a:gd name="connsiteX4" fmla="*/ 1785504 w 3208331"/>
              <a:gd name="connsiteY4" fmla="*/ 512833 h 3511792"/>
              <a:gd name="connsiteX5" fmla="*/ 1729416 w 3208331"/>
              <a:gd name="connsiteY5" fmla="*/ 556802 h 3511792"/>
              <a:gd name="connsiteX6" fmla="*/ 1880447 w 3208331"/>
              <a:gd name="connsiteY6" fmla="*/ 750257 h 3511792"/>
              <a:gd name="connsiteX7" fmla="*/ 1899029 w 3208331"/>
              <a:gd name="connsiteY7" fmla="*/ 735690 h 3511792"/>
              <a:gd name="connsiteX8" fmla="*/ 2044564 w 3208331"/>
              <a:gd name="connsiteY8" fmla="*/ 621604 h 3511792"/>
              <a:gd name="connsiteX9" fmla="*/ 2195980 w 3208331"/>
              <a:gd name="connsiteY9" fmla="*/ 814757 h 3511792"/>
              <a:gd name="connsiteX10" fmla="*/ 2088337 w 3208331"/>
              <a:gd name="connsiteY10" fmla="*/ 899140 h 3511792"/>
              <a:gd name="connsiteX11" fmla="*/ 2031478 w 3208331"/>
              <a:gd name="connsiteY11" fmla="*/ 943713 h 3511792"/>
              <a:gd name="connsiteX12" fmla="*/ 2181454 w 3208331"/>
              <a:gd name="connsiteY12" fmla="*/ 1135816 h 3511792"/>
              <a:gd name="connsiteX13" fmla="*/ 2200804 w 3208331"/>
              <a:gd name="connsiteY13" fmla="*/ 1120648 h 3511792"/>
              <a:gd name="connsiteX14" fmla="*/ 2346338 w 3208331"/>
              <a:gd name="connsiteY14" fmla="*/ 1006561 h 3511792"/>
              <a:gd name="connsiteX15" fmla="*/ 2498813 w 3208331"/>
              <a:gd name="connsiteY15" fmla="*/ 1201065 h 3511792"/>
              <a:gd name="connsiteX16" fmla="*/ 2391170 w 3208331"/>
              <a:gd name="connsiteY16" fmla="*/ 1285448 h 3511792"/>
              <a:gd name="connsiteX17" fmla="*/ 2333541 w 3208331"/>
              <a:gd name="connsiteY17" fmla="*/ 1330624 h 3511792"/>
              <a:gd name="connsiteX18" fmla="*/ 2483517 w 3208331"/>
              <a:gd name="connsiteY18" fmla="*/ 1522728 h 3511792"/>
              <a:gd name="connsiteX19" fmla="*/ 2503636 w 3208331"/>
              <a:gd name="connsiteY19" fmla="*/ 1506955 h 3511792"/>
              <a:gd name="connsiteX20" fmla="*/ 2649171 w 3208331"/>
              <a:gd name="connsiteY20" fmla="*/ 1392869 h 3511792"/>
              <a:gd name="connsiteX21" fmla="*/ 2800587 w 3208331"/>
              <a:gd name="connsiteY21" fmla="*/ 1586022 h 3511792"/>
              <a:gd name="connsiteX22" fmla="*/ 2692945 w 3208331"/>
              <a:gd name="connsiteY22" fmla="*/ 1670406 h 3511792"/>
              <a:gd name="connsiteX23" fmla="*/ 2634547 w 3208331"/>
              <a:gd name="connsiteY23" fmla="*/ 1716184 h 3511792"/>
              <a:gd name="connsiteX24" fmla="*/ 2784523 w 3208331"/>
              <a:gd name="connsiteY24" fmla="*/ 1908287 h 3511792"/>
              <a:gd name="connsiteX25" fmla="*/ 2805411 w 3208331"/>
              <a:gd name="connsiteY25" fmla="*/ 1891912 h 3511792"/>
              <a:gd name="connsiteX26" fmla="*/ 2950946 w 3208331"/>
              <a:gd name="connsiteY26" fmla="*/ 1777826 h 3511792"/>
              <a:gd name="connsiteX27" fmla="*/ 2990123 w 3208331"/>
              <a:gd name="connsiteY27" fmla="*/ 1827803 h 3511792"/>
              <a:gd name="connsiteX28" fmla="*/ 2810097 w 3208331"/>
              <a:gd name="connsiteY28" fmla="*/ 3277397 h 3511792"/>
              <a:gd name="connsiteX29" fmla="*/ 2793818 w 3208331"/>
              <a:gd name="connsiteY29" fmla="*/ 3290158 h 3511792"/>
              <a:gd name="connsiteX30" fmla="*/ 1343165 w 3208331"/>
              <a:gd name="connsiteY30" fmla="*/ 3118881 h 3511792"/>
              <a:gd name="connsiteX31" fmla="*/ 1303986 w 3208331"/>
              <a:gd name="connsiteY31" fmla="*/ 3068903 h 3511792"/>
              <a:gd name="connsiteX32" fmla="*/ 1411630 w 3208331"/>
              <a:gd name="connsiteY32" fmla="*/ 2984520 h 3511792"/>
              <a:gd name="connsiteX33" fmla="*/ 1472991 w 3208331"/>
              <a:gd name="connsiteY33" fmla="*/ 2936417 h 3511792"/>
              <a:gd name="connsiteX34" fmla="*/ 1323017 w 3208331"/>
              <a:gd name="connsiteY34" fmla="*/ 2744314 h 3511792"/>
              <a:gd name="connsiteX35" fmla="*/ 1299163 w 3208331"/>
              <a:gd name="connsiteY35" fmla="*/ 2763014 h 3511792"/>
              <a:gd name="connsiteX36" fmla="*/ 1153629 w 3208331"/>
              <a:gd name="connsiteY36" fmla="*/ 2877100 h 3511792"/>
              <a:gd name="connsiteX37" fmla="*/ 1002213 w 3208331"/>
              <a:gd name="connsiteY37" fmla="*/ 2683947 h 3511792"/>
              <a:gd name="connsiteX38" fmla="*/ 1109856 w 3208331"/>
              <a:gd name="connsiteY38" fmla="*/ 2599564 h 3511792"/>
              <a:gd name="connsiteX39" fmla="*/ 1171985 w 3208331"/>
              <a:gd name="connsiteY39" fmla="*/ 2550859 h 3511792"/>
              <a:gd name="connsiteX40" fmla="*/ 1022010 w 3208331"/>
              <a:gd name="connsiteY40" fmla="*/ 2358755 h 3511792"/>
              <a:gd name="connsiteX41" fmla="*/ 997388 w 3208331"/>
              <a:gd name="connsiteY41" fmla="*/ 2378057 h 3511792"/>
              <a:gd name="connsiteX42" fmla="*/ 851855 w 3208331"/>
              <a:gd name="connsiteY42" fmla="*/ 2492143 h 3511792"/>
              <a:gd name="connsiteX43" fmla="*/ 699380 w 3208331"/>
              <a:gd name="connsiteY43" fmla="*/ 2297639 h 3511792"/>
              <a:gd name="connsiteX44" fmla="*/ 807023 w 3208331"/>
              <a:gd name="connsiteY44" fmla="*/ 2213256 h 3511792"/>
              <a:gd name="connsiteX45" fmla="*/ 869923 w 3208331"/>
              <a:gd name="connsiteY45" fmla="*/ 2163947 h 3511792"/>
              <a:gd name="connsiteX46" fmla="*/ 719947 w 3208331"/>
              <a:gd name="connsiteY46" fmla="*/ 1971844 h 3511792"/>
              <a:gd name="connsiteX47" fmla="*/ 694555 w 3208331"/>
              <a:gd name="connsiteY47" fmla="*/ 1991749 h 3511792"/>
              <a:gd name="connsiteX48" fmla="*/ 549021 w 3208331"/>
              <a:gd name="connsiteY48" fmla="*/ 2105835 h 3511792"/>
              <a:gd name="connsiteX49" fmla="*/ 397605 w 3208331"/>
              <a:gd name="connsiteY49" fmla="*/ 1912682 h 3511792"/>
              <a:gd name="connsiteX50" fmla="*/ 505248 w 3208331"/>
              <a:gd name="connsiteY50" fmla="*/ 1828298 h 3511792"/>
              <a:gd name="connsiteX51" fmla="*/ 568916 w 3208331"/>
              <a:gd name="connsiteY51" fmla="*/ 1778388 h 3511792"/>
              <a:gd name="connsiteX52" fmla="*/ 417885 w 3208331"/>
              <a:gd name="connsiteY52" fmla="*/ 1584933 h 3511792"/>
              <a:gd name="connsiteX53" fmla="*/ 391722 w 3208331"/>
              <a:gd name="connsiteY53" fmla="*/ 1605441 h 3511792"/>
              <a:gd name="connsiteX54" fmla="*/ 246189 w 3208331"/>
              <a:gd name="connsiteY54" fmla="*/ 1719528 h 3511792"/>
              <a:gd name="connsiteX55" fmla="*/ 218658 w 3208331"/>
              <a:gd name="connsiteY55" fmla="*/ 1684409 h 3511792"/>
              <a:gd name="connsiteX56" fmla="*/ 398684 w 3208331"/>
              <a:gd name="connsiteY56" fmla="*/ 234814 h 3511792"/>
              <a:gd name="connsiteX57" fmla="*/ 414963 w 3208331"/>
              <a:gd name="connsiteY57" fmla="*/ 222053 h 3511792"/>
              <a:gd name="connsiteX58" fmla="*/ 1078498 w 3208331"/>
              <a:gd name="connsiteY58" fmla="*/ 245 h 351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08331" h="3511792">
                <a:moveTo>
                  <a:pt x="1078498" y="245"/>
                </a:moveTo>
                <a:cubicBezTo>
                  <a:pt x="1111565" y="962"/>
                  <a:pt x="1144561" y="3259"/>
                  <a:pt x="1177363" y="7122"/>
                </a:cubicBezTo>
                <a:cubicBezTo>
                  <a:pt x="1439785" y="38021"/>
                  <a:pt x="1689847" y="169110"/>
                  <a:pt x="1865617" y="393331"/>
                </a:cubicBezTo>
                <a:cubicBezTo>
                  <a:pt x="1865617" y="393331"/>
                  <a:pt x="1865617" y="393331"/>
                  <a:pt x="1893147" y="428449"/>
                </a:cubicBezTo>
                <a:cubicBezTo>
                  <a:pt x="1893147" y="428449"/>
                  <a:pt x="1893147" y="428449"/>
                  <a:pt x="1785504" y="512833"/>
                </a:cubicBezTo>
                <a:lnTo>
                  <a:pt x="1729416" y="556802"/>
                </a:lnTo>
                <a:lnTo>
                  <a:pt x="1880447" y="750257"/>
                </a:lnTo>
                <a:lnTo>
                  <a:pt x="1899029" y="735690"/>
                </a:lnTo>
                <a:cubicBezTo>
                  <a:pt x="1941226" y="702612"/>
                  <a:pt x="1989450" y="664808"/>
                  <a:pt x="2044564" y="621604"/>
                </a:cubicBezTo>
                <a:cubicBezTo>
                  <a:pt x="2044564" y="621604"/>
                  <a:pt x="2044564" y="621604"/>
                  <a:pt x="2195980" y="814757"/>
                </a:cubicBezTo>
                <a:cubicBezTo>
                  <a:pt x="2195980" y="814757"/>
                  <a:pt x="2195980" y="814757"/>
                  <a:pt x="2088337" y="899140"/>
                </a:cubicBezTo>
                <a:lnTo>
                  <a:pt x="2031478" y="943713"/>
                </a:lnTo>
                <a:lnTo>
                  <a:pt x="2181454" y="1135816"/>
                </a:lnTo>
                <a:lnTo>
                  <a:pt x="2200804" y="1120648"/>
                </a:lnTo>
                <a:cubicBezTo>
                  <a:pt x="2243000" y="1087569"/>
                  <a:pt x="2291223" y="1049765"/>
                  <a:pt x="2346338" y="1006561"/>
                </a:cubicBezTo>
                <a:cubicBezTo>
                  <a:pt x="2346338" y="1006561"/>
                  <a:pt x="2346338" y="1006561"/>
                  <a:pt x="2498813" y="1201065"/>
                </a:cubicBezTo>
                <a:cubicBezTo>
                  <a:pt x="2498813" y="1201065"/>
                  <a:pt x="2498813" y="1201065"/>
                  <a:pt x="2391170" y="1285448"/>
                </a:cubicBezTo>
                <a:lnTo>
                  <a:pt x="2333541" y="1330624"/>
                </a:lnTo>
                <a:lnTo>
                  <a:pt x="2483517" y="1522728"/>
                </a:lnTo>
                <a:lnTo>
                  <a:pt x="2503636" y="1506955"/>
                </a:lnTo>
                <a:cubicBezTo>
                  <a:pt x="2545834" y="1473877"/>
                  <a:pt x="2594056" y="1436073"/>
                  <a:pt x="2649171" y="1392869"/>
                </a:cubicBezTo>
                <a:cubicBezTo>
                  <a:pt x="2649171" y="1392869"/>
                  <a:pt x="2649171" y="1392869"/>
                  <a:pt x="2800587" y="1586022"/>
                </a:cubicBezTo>
                <a:cubicBezTo>
                  <a:pt x="2800587" y="1586022"/>
                  <a:pt x="2800587" y="1586022"/>
                  <a:pt x="2692945" y="1670406"/>
                </a:cubicBezTo>
                <a:lnTo>
                  <a:pt x="2634547" y="1716184"/>
                </a:lnTo>
                <a:lnTo>
                  <a:pt x="2784523" y="1908287"/>
                </a:lnTo>
                <a:lnTo>
                  <a:pt x="2805411" y="1891912"/>
                </a:lnTo>
                <a:cubicBezTo>
                  <a:pt x="2847608" y="1858834"/>
                  <a:pt x="2895832" y="1821030"/>
                  <a:pt x="2950946" y="1777826"/>
                </a:cubicBezTo>
                <a:cubicBezTo>
                  <a:pt x="2950946" y="1777826"/>
                  <a:pt x="2950946" y="1777826"/>
                  <a:pt x="2990123" y="1827803"/>
                </a:cubicBezTo>
                <a:cubicBezTo>
                  <a:pt x="3340605" y="2274893"/>
                  <a:pt x="3260501" y="2924318"/>
                  <a:pt x="2810097" y="3277397"/>
                </a:cubicBezTo>
                <a:cubicBezTo>
                  <a:pt x="2810097" y="3277397"/>
                  <a:pt x="2810097" y="3277397"/>
                  <a:pt x="2793818" y="3290158"/>
                </a:cubicBezTo>
                <a:cubicBezTo>
                  <a:pt x="2343414" y="3643237"/>
                  <a:pt x="1693646" y="3565972"/>
                  <a:pt x="1343165" y="3118881"/>
                </a:cubicBezTo>
                <a:cubicBezTo>
                  <a:pt x="1343165" y="3118881"/>
                  <a:pt x="1343165" y="3118881"/>
                  <a:pt x="1303986" y="3068903"/>
                </a:cubicBezTo>
                <a:cubicBezTo>
                  <a:pt x="1303986" y="3068903"/>
                  <a:pt x="1303986" y="3068903"/>
                  <a:pt x="1411630" y="2984520"/>
                </a:cubicBezTo>
                <a:lnTo>
                  <a:pt x="1472991" y="2936417"/>
                </a:lnTo>
                <a:lnTo>
                  <a:pt x="1323017" y="2744314"/>
                </a:lnTo>
                <a:lnTo>
                  <a:pt x="1299163" y="2763014"/>
                </a:lnTo>
                <a:cubicBezTo>
                  <a:pt x="1256967" y="2796092"/>
                  <a:pt x="1208742" y="2833896"/>
                  <a:pt x="1153629" y="2877100"/>
                </a:cubicBezTo>
                <a:cubicBezTo>
                  <a:pt x="1153629" y="2877100"/>
                  <a:pt x="1153629" y="2877100"/>
                  <a:pt x="1002213" y="2683947"/>
                </a:cubicBezTo>
                <a:cubicBezTo>
                  <a:pt x="1002213" y="2683947"/>
                  <a:pt x="1002213" y="2683947"/>
                  <a:pt x="1109856" y="2599564"/>
                </a:cubicBezTo>
                <a:lnTo>
                  <a:pt x="1171985" y="2550859"/>
                </a:lnTo>
                <a:lnTo>
                  <a:pt x="1022010" y="2358755"/>
                </a:lnTo>
                <a:lnTo>
                  <a:pt x="997388" y="2378057"/>
                </a:lnTo>
                <a:cubicBezTo>
                  <a:pt x="955193" y="2411136"/>
                  <a:pt x="906968" y="2448939"/>
                  <a:pt x="851855" y="2492143"/>
                </a:cubicBezTo>
                <a:cubicBezTo>
                  <a:pt x="851855" y="2492143"/>
                  <a:pt x="851855" y="2492143"/>
                  <a:pt x="699380" y="2297639"/>
                </a:cubicBezTo>
                <a:cubicBezTo>
                  <a:pt x="699380" y="2297639"/>
                  <a:pt x="699380" y="2297639"/>
                  <a:pt x="807023" y="2213256"/>
                </a:cubicBezTo>
                <a:lnTo>
                  <a:pt x="869923" y="2163947"/>
                </a:lnTo>
                <a:lnTo>
                  <a:pt x="719947" y="1971844"/>
                </a:lnTo>
                <a:lnTo>
                  <a:pt x="694555" y="1991749"/>
                </a:lnTo>
                <a:cubicBezTo>
                  <a:pt x="652360" y="2024828"/>
                  <a:pt x="604135" y="2062631"/>
                  <a:pt x="549021" y="2105835"/>
                </a:cubicBezTo>
                <a:cubicBezTo>
                  <a:pt x="549021" y="2105835"/>
                  <a:pt x="549021" y="2105835"/>
                  <a:pt x="397605" y="1912682"/>
                </a:cubicBezTo>
                <a:cubicBezTo>
                  <a:pt x="397605" y="1912682"/>
                  <a:pt x="397605" y="1912682"/>
                  <a:pt x="505248" y="1828298"/>
                </a:cubicBezTo>
                <a:lnTo>
                  <a:pt x="568916" y="1778388"/>
                </a:lnTo>
                <a:lnTo>
                  <a:pt x="417885" y="1584933"/>
                </a:lnTo>
                <a:lnTo>
                  <a:pt x="391722" y="1605441"/>
                </a:lnTo>
                <a:cubicBezTo>
                  <a:pt x="349527" y="1638520"/>
                  <a:pt x="301302" y="1676324"/>
                  <a:pt x="246189" y="1719528"/>
                </a:cubicBezTo>
                <a:cubicBezTo>
                  <a:pt x="246189" y="1719528"/>
                  <a:pt x="246189" y="1719528"/>
                  <a:pt x="218658" y="1684409"/>
                </a:cubicBezTo>
                <a:cubicBezTo>
                  <a:pt x="-132882" y="1235967"/>
                  <a:pt x="-51721" y="587894"/>
                  <a:pt x="398684" y="234814"/>
                </a:cubicBezTo>
                <a:cubicBezTo>
                  <a:pt x="398684" y="234814"/>
                  <a:pt x="398684" y="234814"/>
                  <a:pt x="414963" y="222053"/>
                </a:cubicBezTo>
                <a:cubicBezTo>
                  <a:pt x="612016" y="67580"/>
                  <a:pt x="847024" y="-4779"/>
                  <a:pt x="1078498" y="2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FF67-62FD-4990-8A91-9F3ADAB3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70CDD-5DFD-4119-837D-DD13DAF3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EFC3D-FDC5-4E2E-B6D4-A02AC4E6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0B4F5-1CBB-4795-9CBC-6CF906FA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3FD2-578B-461A-9B32-CEA57BF9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30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7D196E-47FC-41EE-98F0-1C3C46F323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7370" y="870157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DF86B5-558B-44AD-8DF3-0373C30C3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57370" y="2617840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AAD306-36C2-4F7B-ADA2-F8C7AB2528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7370" y="4365523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1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DA008A-9BFD-4C37-BF88-2353DE219A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4" y="0"/>
            <a:ext cx="12177153" cy="5602184"/>
          </a:xfrm>
          <a:custGeom>
            <a:avLst/>
            <a:gdLst>
              <a:gd name="connsiteX0" fmla="*/ 0 w 12177153"/>
              <a:gd name="connsiteY0" fmla="*/ 0 h 5602184"/>
              <a:gd name="connsiteX1" fmla="*/ 12177153 w 12177153"/>
              <a:gd name="connsiteY1" fmla="*/ 0 h 5602184"/>
              <a:gd name="connsiteX2" fmla="*/ 6918902 w 12177153"/>
              <a:gd name="connsiteY2" fmla="*/ 5258252 h 5602184"/>
              <a:gd name="connsiteX3" fmla="*/ 5258252 w 12177153"/>
              <a:gd name="connsiteY3" fmla="*/ 5258252 h 560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153" h="5602184">
                <a:moveTo>
                  <a:pt x="0" y="0"/>
                </a:moveTo>
                <a:lnTo>
                  <a:pt x="12177153" y="0"/>
                </a:lnTo>
                <a:lnTo>
                  <a:pt x="6918902" y="5258252"/>
                </a:lnTo>
                <a:cubicBezTo>
                  <a:pt x="6460326" y="5716828"/>
                  <a:pt x="5716827" y="5716828"/>
                  <a:pt x="5258252" y="52582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4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1B88F8-B0DB-454A-A0B0-E94C59F905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20065" y="690032"/>
            <a:ext cx="5151872" cy="5130197"/>
          </a:xfrm>
          <a:custGeom>
            <a:avLst/>
            <a:gdLst>
              <a:gd name="connsiteX0" fmla="*/ 4153686 w 5151872"/>
              <a:gd name="connsiteY0" fmla="*/ 3058170 h 5130197"/>
              <a:gd name="connsiteX1" fmla="*/ 3775291 w 5151872"/>
              <a:gd name="connsiteY1" fmla="*/ 3154386 h 5130197"/>
              <a:gd name="connsiteX2" fmla="*/ 3609825 w 5151872"/>
              <a:gd name="connsiteY2" fmla="*/ 3448168 h 5130197"/>
              <a:gd name="connsiteX3" fmla="*/ 3767169 w 5151872"/>
              <a:gd name="connsiteY3" fmla="*/ 3748787 h 5130197"/>
              <a:gd name="connsiteX4" fmla="*/ 4150266 w 5151872"/>
              <a:gd name="connsiteY4" fmla="*/ 3851842 h 5130197"/>
              <a:gd name="connsiteX5" fmla="*/ 4541487 w 5151872"/>
              <a:gd name="connsiteY5" fmla="*/ 3750072 h 5130197"/>
              <a:gd name="connsiteX6" fmla="*/ 4704385 w 5151872"/>
              <a:gd name="connsiteY6" fmla="*/ 3448168 h 5130197"/>
              <a:gd name="connsiteX7" fmla="*/ 4538067 w 5151872"/>
              <a:gd name="connsiteY7" fmla="*/ 3154386 h 5130197"/>
              <a:gd name="connsiteX8" fmla="*/ 4153686 w 5151872"/>
              <a:gd name="connsiteY8" fmla="*/ 3058170 h 5130197"/>
              <a:gd name="connsiteX9" fmla="*/ 2662898 w 5151872"/>
              <a:gd name="connsiteY9" fmla="*/ 425689 h 5130197"/>
              <a:gd name="connsiteX10" fmla="*/ 2484711 w 5151872"/>
              <a:gd name="connsiteY10" fmla="*/ 450744 h 5130197"/>
              <a:gd name="connsiteX11" fmla="*/ 2186122 w 5151872"/>
              <a:gd name="connsiteY11" fmla="*/ 656390 h 5130197"/>
              <a:gd name="connsiteX12" fmla="*/ 2060909 w 5151872"/>
              <a:gd name="connsiteY12" fmla="*/ 1070627 h 5130197"/>
              <a:gd name="connsiteX13" fmla="*/ 2060909 w 5151872"/>
              <a:gd name="connsiteY13" fmla="*/ 1415966 h 5130197"/>
              <a:gd name="connsiteX14" fmla="*/ 2186122 w 5151872"/>
              <a:gd name="connsiteY14" fmla="*/ 1832831 h 5130197"/>
              <a:gd name="connsiteX15" fmla="*/ 2399226 w 5151872"/>
              <a:gd name="connsiteY15" fmla="*/ 2008695 h 5130197"/>
              <a:gd name="connsiteX16" fmla="*/ 2399836 w 5151872"/>
              <a:gd name="connsiteY16" fmla="*/ 2008928 h 5130197"/>
              <a:gd name="connsiteX17" fmla="*/ 2399836 w 5151872"/>
              <a:gd name="connsiteY17" fmla="*/ 1662962 h 5130197"/>
              <a:gd name="connsiteX18" fmla="*/ 3220012 w 5151872"/>
              <a:gd name="connsiteY18" fmla="*/ 1662962 h 5130197"/>
              <a:gd name="connsiteX19" fmla="*/ 3220012 w 5151872"/>
              <a:gd name="connsiteY19" fmla="*/ 1678758 h 5130197"/>
              <a:gd name="connsiteX20" fmla="*/ 3231174 w 5151872"/>
              <a:gd name="connsiteY20" fmla="*/ 1650452 h 5130197"/>
              <a:gd name="connsiteX21" fmla="*/ 3264882 w 5151872"/>
              <a:gd name="connsiteY21" fmla="*/ 1415966 h 5130197"/>
              <a:gd name="connsiteX22" fmla="*/ 3264882 w 5151872"/>
              <a:gd name="connsiteY22" fmla="*/ 1070627 h 5130197"/>
              <a:gd name="connsiteX23" fmla="*/ 3139669 w 5151872"/>
              <a:gd name="connsiteY23" fmla="*/ 659341 h 5130197"/>
              <a:gd name="connsiteX24" fmla="*/ 2841086 w 5151872"/>
              <a:gd name="connsiteY24" fmla="*/ 452222 h 5130197"/>
              <a:gd name="connsiteX25" fmla="*/ 2662898 w 5151872"/>
              <a:gd name="connsiteY25" fmla="*/ 425689 h 5130197"/>
              <a:gd name="connsiteX26" fmla="*/ 2662898 w 5151872"/>
              <a:gd name="connsiteY26" fmla="*/ 1 h 5130197"/>
              <a:gd name="connsiteX27" fmla="*/ 2973539 w 5151872"/>
              <a:gd name="connsiteY27" fmla="*/ 43071 h 5130197"/>
              <a:gd name="connsiteX28" fmla="*/ 3494079 w 5151872"/>
              <a:gd name="connsiteY28" fmla="*/ 385916 h 5130197"/>
              <a:gd name="connsiteX29" fmla="*/ 3712369 w 5151872"/>
              <a:gd name="connsiteY29" fmla="*/ 1070627 h 5130197"/>
              <a:gd name="connsiteX30" fmla="*/ 3712369 w 5151872"/>
              <a:gd name="connsiteY30" fmla="*/ 1415966 h 5130197"/>
              <a:gd name="connsiteX31" fmla="*/ 3494079 w 5151872"/>
              <a:gd name="connsiteY31" fmla="*/ 2100676 h 5130197"/>
              <a:gd name="connsiteX32" fmla="*/ 3258997 w 5151872"/>
              <a:gd name="connsiteY32" fmla="*/ 2314859 h 5130197"/>
              <a:gd name="connsiteX33" fmla="*/ 3220012 w 5151872"/>
              <a:gd name="connsiteY33" fmla="*/ 2336297 h 5130197"/>
              <a:gd name="connsiteX34" fmla="*/ 3220012 w 5151872"/>
              <a:gd name="connsiteY34" fmla="*/ 3165190 h 5130197"/>
              <a:gd name="connsiteX35" fmla="*/ 3248485 w 5151872"/>
              <a:gd name="connsiteY35" fmla="*/ 3100641 h 5130197"/>
              <a:gd name="connsiteX36" fmla="*/ 3312180 w 5151872"/>
              <a:gd name="connsiteY36" fmla="*/ 3006995 h 5130197"/>
              <a:gd name="connsiteX37" fmla="*/ 3682319 w 5151872"/>
              <a:gd name="connsiteY37" fmla="*/ 2742954 h 5130197"/>
              <a:gd name="connsiteX38" fmla="*/ 4153686 w 5151872"/>
              <a:gd name="connsiteY38" fmla="*/ 2655134 h 5130197"/>
              <a:gd name="connsiteX39" fmla="*/ 4629872 w 5151872"/>
              <a:gd name="connsiteY39" fmla="*/ 2743203 h 5130197"/>
              <a:gd name="connsiteX40" fmla="*/ 5001781 w 5151872"/>
              <a:gd name="connsiteY40" fmla="*/ 3009022 h 5130197"/>
              <a:gd name="connsiteX41" fmla="*/ 5151872 w 5151872"/>
              <a:gd name="connsiteY41" fmla="*/ 3455012 h 5130197"/>
              <a:gd name="connsiteX42" fmla="*/ 5151872 w 5151872"/>
              <a:gd name="connsiteY42" fmla="*/ 4347444 h 5130197"/>
              <a:gd name="connsiteX43" fmla="*/ 5006089 w 5151872"/>
              <a:gd name="connsiteY43" fmla="*/ 4787398 h 5130197"/>
              <a:gd name="connsiteX44" fmla="*/ 4641524 w 5151872"/>
              <a:gd name="connsiteY44" fmla="*/ 5045764 h 5130197"/>
              <a:gd name="connsiteX45" fmla="*/ 4167370 w 5151872"/>
              <a:gd name="connsiteY45" fmla="*/ 5130188 h 5130197"/>
              <a:gd name="connsiteX46" fmla="*/ 3678388 w 5151872"/>
              <a:gd name="connsiteY46" fmla="*/ 5058431 h 5130197"/>
              <a:gd name="connsiteX47" fmla="*/ 3314954 w 5151872"/>
              <a:gd name="connsiteY47" fmla="*/ 4829482 h 5130197"/>
              <a:gd name="connsiteX48" fmla="*/ 3172590 w 5151872"/>
              <a:gd name="connsiteY48" fmla="*/ 4422844 h 5130197"/>
              <a:gd name="connsiteX49" fmla="*/ 3623508 w 5151872"/>
              <a:gd name="connsiteY49" fmla="*/ 4422844 h 5130197"/>
              <a:gd name="connsiteX50" fmla="*/ 3705724 w 5151872"/>
              <a:gd name="connsiteY50" fmla="*/ 4599408 h 5130197"/>
              <a:gd name="connsiteX51" fmla="*/ 3907282 w 5151872"/>
              <a:gd name="connsiteY51" fmla="*/ 4705383 h 5130197"/>
              <a:gd name="connsiteX52" fmla="*/ 4160531 w 5151872"/>
              <a:gd name="connsiteY52" fmla="*/ 4740830 h 5130197"/>
              <a:gd name="connsiteX53" fmla="*/ 4421628 w 5151872"/>
              <a:gd name="connsiteY53" fmla="*/ 4695453 h 5130197"/>
              <a:gd name="connsiteX54" fmla="*/ 4623435 w 5151872"/>
              <a:gd name="connsiteY54" fmla="*/ 4558060 h 5130197"/>
              <a:gd name="connsiteX55" fmla="*/ 4704385 w 5151872"/>
              <a:gd name="connsiteY55" fmla="*/ 4337021 h 5130197"/>
              <a:gd name="connsiteX56" fmla="*/ 4704385 w 5151872"/>
              <a:gd name="connsiteY56" fmla="*/ 3991877 h 5130197"/>
              <a:gd name="connsiteX57" fmla="*/ 4458116 w 5151872"/>
              <a:gd name="connsiteY57" fmla="*/ 4179726 h 5130197"/>
              <a:gd name="connsiteX58" fmla="*/ 4150266 w 5151872"/>
              <a:gd name="connsiteY58" fmla="*/ 4244620 h 5130197"/>
              <a:gd name="connsiteX59" fmla="*/ 3679787 w 5151872"/>
              <a:gd name="connsiteY59" fmla="*/ 4170345 h 5130197"/>
              <a:gd name="connsiteX60" fmla="*/ 3475443 w 5151872"/>
              <a:gd name="connsiteY60" fmla="*/ 4069497 h 5130197"/>
              <a:gd name="connsiteX61" fmla="*/ 3462664 w 5151872"/>
              <a:gd name="connsiteY61" fmla="*/ 4059372 h 5130197"/>
              <a:gd name="connsiteX62" fmla="*/ 2413507 w 5151872"/>
              <a:gd name="connsiteY62" fmla="*/ 4059372 h 5130197"/>
              <a:gd name="connsiteX63" fmla="*/ 2413512 w 5151872"/>
              <a:gd name="connsiteY63" fmla="*/ 3676852 h 5130197"/>
              <a:gd name="connsiteX64" fmla="*/ 2772524 w 5151872"/>
              <a:gd name="connsiteY64" fmla="*/ 3676852 h 5130197"/>
              <a:gd name="connsiteX65" fmla="*/ 2772524 w 5151872"/>
              <a:gd name="connsiteY65" fmla="*/ 2478949 h 5130197"/>
              <a:gd name="connsiteX66" fmla="*/ 2662898 w 5151872"/>
              <a:gd name="connsiteY66" fmla="*/ 2486592 h 5130197"/>
              <a:gd name="connsiteX67" fmla="*/ 2352251 w 5151872"/>
              <a:gd name="connsiteY67" fmla="*/ 2444013 h 5130197"/>
              <a:gd name="connsiteX68" fmla="*/ 1831717 w 5151872"/>
              <a:gd name="connsiteY68" fmla="*/ 2101656 h 5130197"/>
              <a:gd name="connsiteX69" fmla="*/ 1672194 w 5151872"/>
              <a:gd name="connsiteY69" fmla="*/ 1801759 h 5130197"/>
              <a:gd name="connsiteX70" fmla="*/ 1665255 w 5151872"/>
              <a:gd name="connsiteY70" fmla="*/ 1771648 h 5130197"/>
              <a:gd name="connsiteX71" fmla="*/ 1639678 w 5151872"/>
              <a:gd name="connsiteY71" fmla="*/ 1790186 h 5130197"/>
              <a:gd name="connsiteX72" fmla="*/ 1443344 w 5151872"/>
              <a:gd name="connsiteY72" fmla="*/ 1871668 h 5130197"/>
              <a:gd name="connsiteX73" fmla="*/ 970832 w 5151872"/>
              <a:gd name="connsiteY73" fmla="*/ 1924314 h 5130197"/>
              <a:gd name="connsiteX74" fmla="*/ 747864 w 5151872"/>
              <a:gd name="connsiteY74" fmla="*/ 1947253 h 5130197"/>
              <a:gd name="connsiteX75" fmla="*/ 541615 w 5151872"/>
              <a:gd name="connsiteY75" fmla="*/ 2039398 h 5130197"/>
              <a:gd name="connsiteX76" fmla="*/ 450913 w 5151872"/>
              <a:gd name="connsiteY76" fmla="*/ 2235717 h 5130197"/>
              <a:gd name="connsiteX77" fmla="*/ 450913 w 5151872"/>
              <a:gd name="connsiteY77" fmla="*/ 2441034 h 5130197"/>
              <a:gd name="connsiteX78" fmla="*/ 1938245 w 5151872"/>
              <a:gd name="connsiteY78" fmla="*/ 2441034 h 5130197"/>
              <a:gd name="connsiteX79" fmla="*/ 1938245 w 5151872"/>
              <a:gd name="connsiteY79" fmla="*/ 2861166 h 5130197"/>
              <a:gd name="connsiteX80" fmla="*/ 0 w 5151872"/>
              <a:gd name="connsiteY80" fmla="*/ 2861166 h 5130197"/>
              <a:gd name="connsiteX81" fmla="*/ 0 w 5151872"/>
              <a:gd name="connsiteY81" fmla="*/ 2548159 h 5130197"/>
              <a:gd name="connsiteX82" fmla="*/ 0 w 5151872"/>
              <a:gd name="connsiteY82" fmla="*/ 2232297 h 5130197"/>
              <a:gd name="connsiteX83" fmla="*/ 146800 w 5151872"/>
              <a:gd name="connsiteY83" fmla="*/ 1802412 h 5130197"/>
              <a:gd name="connsiteX84" fmla="*/ 509339 w 5151872"/>
              <a:gd name="connsiteY84" fmla="*/ 1580752 h 5130197"/>
              <a:gd name="connsiteX85" fmla="*/ 970832 w 5151872"/>
              <a:gd name="connsiteY85" fmla="*/ 1517860 h 5130197"/>
              <a:gd name="connsiteX86" fmla="*/ 1184430 w 5151872"/>
              <a:gd name="connsiteY86" fmla="*/ 1499614 h 5130197"/>
              <a:gd name="connsiteX87" fmla="*/ 1391184 w 5151872"/>
              <a:gd name="connsiteY87" fmla="*/ 1412938 h 5130197"/>
              <a:gd name="connsiteX88" fmla="*/ 1483919 w 5151872"/>
              <a:gd name="connsiteY88" fmla="*/ 1209945 h 5130197"/>
              <a:gd name="connsiteX89" fmla="*/ 1327428 w 5151872"/>
              <a:gd name="connsiteY89" fmla="*/ 920848 h 5130197"/>
              <a:gd name="connsiteX90" fmla="*/ 940046 w 5151872"/>
              <a:gd name="connsiteY90" fmla="*/ 826761 h 5130197"/>
              <a:gd name="connsiteX91" fmla="*/ 611670 w 5151872"/>
              <a:gd name="connsiteY91" fmla="*/ 913546 h 5130197"/>
              <a:gd name="connsiteX92" fmla="*/ 457745 w 5151872"/>
              <a:gd name="connsiteY92" fmla="*/ 1161836 h 5130197"/>
              <a:gd name="connsiteX93" fmla="*/ 10251 w 5151872"/>
              <a:gd name="connsiteY93" fmla="*/ 1161836 h 5130197"/>
              <a:gd name="connsiteX94" fmla="*/ 152994 w 5151872"/>
              <a:gd name="connsiteY94" fmla="*/ 749248 h 5130197"/>
              <a:gd name="connsiteX95" fmla="*/ 498564 w 5151872"/>
              <a:gd name="connsiteY95" fmla="*/ 512835 h 5130197"/>
              <a:gd name="connsiteX96" fmla="*/ 933201 w 5151872"/>
              <a:gd name="connsiteY96" fmla="*/ 437403 h 5130197"/>
              <a:gd name="connsiteX97" fmla="*/ 1404830 w 5151872"/>
              <a:gd name="connsiteY97" fmla="*/ 508898 h 5130197"/>
              <a:gd name="connsiteX98" fmla="*/ 1611884 w 5151872"/>
              <a:gd name="connsiteY98" fmla="*/ 605692 h 5130197"/>
              <a:gd name="connsiteX99" fmla="*/ 1683057 w 5151872"/>
              <a:gd name="connsiteY99" fmla="*/ 658843 h 5130197"/>
              <a:gd name="connsiteX100" fmla="*/ 1739362 w 5151872"/>
              <a:gd name="connsiteY100" fmla="*/ 524144 h 5130197"/>
              <a:gd name="connsiteX101" fmla="*/ 1831717 w 5151872"/>
              <a:gd name="connsiteY101" fmla="*/ 384930 h 5130197"/>
              <a:gd name="connsiteX102" fmla="*/ 2352251 w 5151872"/>
              <a:gd name="connsiteY102" fmla="*/ 42579 h 5130197"/>
              <a:gd name="connsiteX103" fmla="*/ 2662898 w 5151872"/>
              <a:gd name="connsiteY103" fmla="*/ 1 h 513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51872" h="5130197">
                <a:moveTo>
                  <a:pt x="4153686" y="3058170"/>
                </a:moveTo>
                <a:cubicBezTo>
                  <a:pt x="4006819" y="3057957"/>
                  <a:pt x="3880688" y="3090027"/>
                  <a:pt x="3775291" y="3154386"/>
                </a:cubicBezTo>
                <a:cubicBezTo>
                  <a:pt x="3669901" y="3218745"/>
                  <a:pt x="3614741" y="3316669"/>
                  <a:pt x="3609825" y="3448168"/>
                </a:cubicBezTo>
                <a:cubicBezTo>
                  <a:pt x="3613530" y="3580231"/>
                  <a:pt x="3665976" y="3680438"/>
                  <a:pt x="3767169" y="3748787"/>
                </a:cubicBezTo>
                <a:cubicBezTo>
                  <a:pt x="3868361" y="3817138"/>
                  <a:pt x="3996057" y="3851489"/>
                  <a:pt x="4150266" y="3851842"/>
                </a:cubicBezTo>
                <a:cubicBezTo>
                  <a:pt x="4305262" y="3851702"/>
                  <a:pt x="4435665" y="3817777"/>
                  <a:pt x="4541487" y="3750072"/>
                </a:cubicBezTo>
                <a:cubicBezTo>
                  <a:pt x="4647303" y="3682361"/>
                  <a:pt x="4701604" y="3581728"/>
                  <a:pt x="4704385" y="3448168"/>
                </a:cubicBezTo>
                <a:cubicBezTo>
                  <a:pt x="4698331" y="3316669"/>
                  <a:pt x="4642893" y="3218745"/>
                  <a:pt x="4538067" y="3154386"/>
                </a:cubicBezTo>
                <a:cubicBezTo>
                  <a:pt x="4433243" y="3090027"/>
                  <a:pt x="4305115" y="3057957"/>
                  <a:pt x="4153686" y="3058170"/>
                </a:cubicBezTo>
                <a:close/>
                <a:moveTo>
                  <a:pt x="2662898" y="425689"/>
                </a:moveTo>
                <a:cubicBezTo>
                  <a:pt x="2603499" y="425439"/>
                  <a:pt x="2544104" y="433793"/>
                  <a:pt x="2484711" y="450744"/>
                </a:cubicBezTo>
                <a:cubicBezTo>
                  <a:pt x="2365916" y="484651"/>
                  <a:pt x="2266384" y="553196"/>
                  <a:pt x="2186122" y="656390"/>
                </a:cubicBezTo>
                <a:cubicBezTo>
                  <a:pt x="2105859" y="759578"/>
                  <a:pt x="2064121" y="897658"/>
                  <a:pt x="2060909" y="1070627"/>
                </a:cubicBezTo>
                <a:lnTo>
                  <a:pt x="2060909" y="1415966"/>
                </a:lnTo>
                <a:cubicBezTo>
                  <a:pt x="2064121" y="1589658"/>
                  <a:pt x="2105859" y="1728615"/>
                  <a:pt x="2186122" y="1832831"/>
                </a:cubicBezTo>
                <a:cubicBezTo>
                  <a:pt x="2246319" y="1910993"/>
                  <a:pt x="2317354" y="1969614"/>
                  <a:pt x="2399226" y="2008695"/>
                </a:cubicBezTo>
                <a:lnTo>
                  <a:pt x="2399836" y="2008928"/>
                </a:lnTo>
                <a:lnTo>
                  <a:pt x="2399836" y="1662962"/>
                </a:lnTo>
                <a:lnTo>
                  <a:pt x="3220012" y="1662962"/>
                </a:lnTo>
                <a:lnTo>
                  <a:pt x="3220012" y="1678758"/>
                </a:lnTo>
                <a:lnTo>
                  <a:pt x="3231174" y="1650452"/>
                </a:lnTo>
                <a:cubicBezTo>
                  <a:pt x="3252042" y="1580975"/>
                  <a:pt x="3263279" y="1502812"/>
                  <a:pt x="3264882" y="1415966"/>
                </a:cubicBezTo>
                <a:lnTo>
                  <a:pt x="3264882" y="1070627"/>
                </a:lnTo>
                <a:cubicBezTo>
                  <a:pt x="3261676" y="899630"/>
                  <a:pt x="3219937" y="762535"/>
                  <a:pt x="3139669" y="659341"/>
                </a:cubicBezTo>
                <a:cubicBezTo>
                  <a:pt x="3059405" y="556152"/>
                  <a:pt x="2959874" y="487108"/>
                  <a:pt x="2841086" y="452222"/>
                </a:cubicBezTo>
                <a:cubicBezTo>
                  <a:pt x="2781687" y="434779"/>
                  <a:pt x="2722292" y="425933"/>
                  <a:pt x="2662898" y="425689"/>
                </a:cubicBezTo>
                <a:close/>
                <a:moveTo>
                  <a:pt x="2662898" y="1"/>
                </a:moveTo>
                <a:cubicBezTo>
                  <a:pt x="2766445" y="80"/>
                  <a:pt x="2869992" y="14440"/>
                  <a:pt x="2973539" y="43071"/>
                </a:cubicBezTo>
                <a:cubicBezTo>
                  <a:pt x="3180634" y="100336"/>
                  <a:pt x="3354149" y="214615"/>
                  <a:pt x="3494079" y="385916"/>
                </a:cubicBezTo>
                <a:cubicBezTo>
                  <a:pt x="3634005" y="557217"/>
                  <a:pt x="3706772" y="785453"/>
                  <a:pt x="3712369" y="1070627"/>
                </a:cubicBezTo>
                <a:lnTo>
                  <a:pt x="3712369" y="1415966"/>
                </a:lnTo>
                <a:cubicBezTo>
                  <a:pt x="3706772" y="1701138"/>
                  <a:pt x="3634005" y="1929375"/>
                  <a:pt x="3494079" y="2100676"/>
                </a:cubicBezTo>
                <a:cubicBezTo>
                  <a:pt x="3424114" y="2186323"/>
                  <a:pt x="3345753" y="2257718"/>
                  <a:pt x="3258997" y="2314859"/>
                </a:cubicBezTo>
                <a:lnTo>
                  <a:pt x="3220012" y="2336297"/>
                </a:lnTo>
                <a:lnTo>
                  <a:pt x="3220012" y="3165190"/>
                </a:lnTo>
                <a:lnTo>
                  <a:pt x="3248485" y="3100641"/>
                </a:lnTo>
                <a:cubicBezTo>
                  <a:pt x="3266802" y="3067577"/>
                  <a:pt x="3288034" y="3036361"/>
                  <a:pt x="3312180" y="3006995"/>
                </a:cubicBezTo>
                <a:cubicBezTo>
                  <a:pt x="3408767" y="2889535"/>
                  <a:pt x="3532148" y="2801520"/>
                  <a:pt x="3682319" y="2742954"/>
                </a:cubicBezTo>
                <a:cubicBezTo>
                  <a:pt x="3832495" y="2684381"/>
                  <a:pt x="3989613" y="2655109"/>
                  <a:pt x="4153686" y="2655134"/>
                </a:cubicBezTo>
                <a:cubicBezTo>
                  <a:pt x="4319997" y="2655066"/>
                  <a:pt x="4478728" y="2684424"/>
                  <a:pt x="4629872" y="2743203"/>
                </a:cubicBezTo>
                <a:cubicBezTo>
                  <a:pt x="4781016" y="2801982"/>
                  <a:pt x="4904981" y="2890587"/>
                  <a:pt x="5001781" y="3009022"/>
                </a:cubicBezTo>
                <a:cubicBezTo>
                  <a:pt x="5098575" y="3127456"/>
                  <a:pt x="5148605" y="3276119"/>
                  <a:pt x="5151872" y="3455012"/>
                </a:cubicBezTo>
                <a:lnTo>
                  <a:pt x="5151872" y="4347444"/>
                </a:lnTo>
                <a:cubicBezTo>
                  <a:pt x="5148837" y="4524999"/>
                  <a:pt x="5100241" y="4671646"/>
                  <a:pt x="5006089" y="4787398"/>
                </a:cubicBezTo>
                <a:cubicBezTo>
                  <a:pt x="4911930" y="4903150"/>
                  <a:pt x="4790410" y="4989272"/>
                  <a:pt x="4641524" y="5045764"/>
                </a:cubicBezTo>
                <a:cubicBezTo>
                  <a:pt x="4492643" y="5102255"/>
                  <a:pt x="4334588" y="5130400"/>
                  <a:pt x="4167370" y="5130188"/>
                </a:cubicBezTo>
                <a:cubicBezTo>
                  <a:pt x="3991409" y="5130753"/>
                  <a:pt x="3828418" y="5106836"/>
                  <a:pt x="3678388" y="5058431"/>
                </a:cubicBezTo>
                <a:cubicBezTo>
                  <a:pt x="3528358" y="5010018"/>
                  <a:pt x="3407215" y="4933705"/>
                  <a:pt x="3314954" y="4829482"/>
                </a:cubicBezTo>
                <a:cubicBezTo>
                  <a:pt x="3222700" y="4725260"/>
                  <a:pt x="3175242" y="4589716"/>
                  <a:pt x="3172590" y="4422844"/>
                </a:cubicBezTo>
                <a:lnTo>
                  <a:pt x="3623508" y="4422844"/>
                </a:lnTo>
                <a:cubicBezTo>
                  <a:pt x="3625388" y="4493464"/>
                  <a:pt x="3652792" y="4552316"/>
                  <a:pt x="3705724" y="4599408"/>
                </a:cubicBezTo>
                <a:cubicBezTo>
                  <a:pt x="3758663" y="4646494"/>
                  <a:pt x="3825845" y="4681819"/>
                  <a:pt x="3907282" y="4705383"/>
                </a:cubicBezTo>
                <a:cubicBezTo>
                  <a:pt x="3988725" y="4728953"/>
                  <a:pt x="4073138" y="4740768"/>
                  <a:pt x="4160531" y="4740830"/>
                </a:cubicBezTo>
                <a:cubicBezTo>
                  <a:pt x="4252311" y="4741736"/>
                  <a:pt x="4339345" y="4726611"/>
                  <a:pt x="4421628" y="4695453"/>
                </a:cubicBezTo>
                <a:cubicBezTo>
                  <a:pt x="4503910" y="4664296"/>
                  <a:pt x="4571178" y="4618500"/>
                  <a:pt x="4623435" y="4558060"/>
                </a:cubicBezTo>
                <a:cubicBezTo>
                  <a:pt x="4675692" y="4497626"/>
                  <a:pt x="4702676" y="4423946"/>
                  <a:pt x="4704385" y="4337021"/>
                </a:cubicBezTo>
                <a:lnTo>
                  <a:pt x="4704385" y="3991877"/>
                </a:lnTo>
                <a:cubicBezTo>
                  <a:pt x="4646670" y="4074134"/>
                  <a:pt x="4564576" y="4136747"/>
                  <a:pt x="4458116" y="4179726"/>
                </a:cubicBezTo>
                <a:cubicBezTo>
                  <a:pt x="4351654" y="4222705"/>
                  <a:pt x="4249037" y="4244340"/>
                  <a:pt x="4150266" y="4244620"/>
                </a:cubicBezTo>
                <a:cubicBezTo>
                  <a:pt x="3986237" y="4245807"/>
                  <a:pt x="3829410" y="4221050"/>
                  <a:pt x="3679787" y="4170345"/>
                </a:cubicBezTo>
                <a:cubicBezTo>
                  <a:pt x="3604973" y="4144991"/>
                  <a:pt x="3536859" y="4111376"/>
                  <a:pt x="3475443" y="4069497"/>
                </a:cubicBezTo>
                <a:lnTo>
                  <a:pt x="3462664" y="4059372"/>
                </a:lnTo>
                <a:lnTo>
                  <a:pt x="2413507" y="4059372"/>
                </a:lnTo>
                <a:lnTo>
                  <a:pt x="2413512" y="3676852"/>
                </a:lnTo>
                <a:lnTo>
                  <a:pt x="2772524" y="3676852"/>
                </a:lnTo>
                <a:lnTo>
                  <a:pt x="2772524" y="2478949"/>
                </a:lnTo>
                <a:lnTo>
                  <a:pt x="2662898" y="2486592"/>
                </a:lnTo>
                <a:cubicBezTo>
                  <a:pt x="2559349" y="2486674"/>
                  <a:pt x="2455801" y="2472481"/>
                  <a:pt x="2352251" y="2444013"/>
                </a:cubicBezTo>
                <a:cubicBezTo>
                  <a:pt x="2145157" y="2387078"/>
                  <a:pt x="1971641" y="2272955"/>
                  <a:pt x="1831717" y="2101656"/>
                </a:cubicBezTo>
                <a:cubicBezTo>
                  <a:pt x="1761752" y="2016005"/>
                  <a:pt x="1708577" y="1916040"/>
                  <a:pt x="1672194" y="1801759"/>
                </a:cubicBezTo>
                <a:lnTo>
                  <a:pt x="1665255" y="1771648"/>
                </a:lnTo>
                <a:lnTo>
                  <a:pt x="1639678" y="1790186"/>
                </a:lnTo>
                <a:cubicBezTo>
                  <a:pt x="1581217" y="1825797"/>
                  <a:pt x="1515773" y="1852959"/>
                  <a:pt x="1443344" y="1871668"/>
                </a:cubicBezTo>
                <a:cubicBezTo>
                  <a:pt x="1298490" y="1909086"/>
                  <a:pt x="1140983" y="1926639"/>
                  <a:pt x="970832" y="1924314"/>
                </a:cubicBezTo>
                <a:cubicBezTo>
                  <a:pt x="901953" y="1923341"/>
                  <a:pt x="827629" y="1930989"/>
                  <a:pt x="747864" y="1947253"/>
                </a:cubicBezTo>
                <a:cubicBezTo>
                  <a:pt x="668094" y="1963521"/>
                  <a:pt x="599342" y="1994234"/>
                  <a:pt x="541615" y="2039398"/>
                </a:cubicBezTo>
                <a:cubicBezTo>
                  <a:pt x="483895" y="2084560"/>
                  <a:pt x="453657" y="2149995"/>
                  <a:pt x="450913" y="2235717"/>
                </a:cubicBezTo>
                <a:lnTo>
                  <a:pt x="450913" y="2441034"/>
                </a:lnTo>
                <a:lnTo>
                  <a:pt x="1938245" y="2441034"/>
                </a:lnTo>
                <a:lnTo>
                  <a:pt x="1938245" y="2861166"/>
                </a:lnTo>
                <a:lnTo>
                  <a:pt x="0" y="2861166"/>
                </a:lnTo>
                <a:cubicBezTo>
                  <a:pt x="0" y="2757066"/>
                  <a:pt x="0" y="2652734"/>
                  <a:pt x="0" y="2548159"/>
                </a:cubicBezTo>
                <a:cubicBezTo>
                  <a:pt x="0" y="2443583"/>
                  <a:pt x="0" y="2338296"/>
                  <a:pt x="0" y="2232297"/>
                </a:cubicBezTo>
                <a:cubicBezTo>
                  <a:pt x="3242" y="2050172"/>
                  <a:pt x="52178" y="1906877"/>
                  <a:pt x="146800" y="1802412"/>
                </a:cubicBezTo>
                <a:cubicBezTo>
                  <a:pt x="241421" y="1697940"/>
                  <a:pt x="362266" y="1624053"/>
                  <a:pt x="509339" y="1580752"/>
                </a:cubicBezTo>
                <a:cubicBezTo>
                  <a:pt x="656407" y="1537451"/>
                  <a:pt x="810240" y="1516485"/>
                  <a:pt x="970832" y="1517860"/>
                </a:cubicBezTo>
                <a:cubicBezTo>
                  <a:pt x="1034236" y="1519193"/>
                  <a:pt x="1105439" y="1513108"/>
                  <a:pt x="1184430" y="1499614"/>
                </a:cubicBezTo>
                <a:cubicBezTo>
                  <a:pt x="1263415" y="1486118"/>
                  <a:pt x="1332337" y="1457225"/>
                  <a:pt x="1391184" y="1412938"/>
                </a:cubicBezTo>
                <a:cubicBezTo>
                  <a:pt x="1450030" y="1368650"/>
                  <a:pt x="1480944" y="1300988"/>
                  <a:pt x="1483919" y="1209945"/>
                </a:cubicBezTo>
                <a:cubicBezTo>
                  <a:pt x="1480500" y="1080217"/>
                  <a:pt x="1428334" y="983849"/>
                  <a:pt x="1327428" y="920848"/>
                </a:cubicBezTo>
                <a:cubicBezTo>
                  <a:pt x="1226521" y="857839"/>
                  <a:pt x="1097389" y="826475"/>
                  <a:pt x="940046" y="826761"/>
                </a:cubicBezTo>
                <a:cubicBezTo>
                  <a:pt x="816901" y="827266"/>
                  <a:pt x="707447" y="856191"/>
                  <a:pt x="611670" y="913546"/>
                </a:cubicBezTo>
                <a:cubicBezTo>
                  <a:pt x="515891" y="970901"/>
                  <a:pt x="464583" y="1053665"/>
                  <a:pt x="457745" y="1161836"/>
                </a:cubicBezTo>
                <a:lnTo>
                  <a:pt x="10251" y="1161836"/>
                </a:lnTo>
                <a:cubicBezTo>
                  <a:pt x="14548" y="993681"/>
                  <a:pt x="62132" y="856153"/>
                  <a:pt x="152994" y="749248"/>
                </a:cubicBezTo>
                <a:cubicBezTo>
                  <a:pt x="243860" y="642349"/>
                  <a:pt x="359053" y="563540"/>
                  <a:pt x="498564" y="512835"/>
                </a:cubicBezTo>
                <a:cubicBezTo>
                  <a:pt x="638080" y="462123"/>
                  <a:pt x="782958" y="436983"/>
                  <a:pt x="933201" y="437403"/>
                </a:cubicBezTo>
                <a:cubicBezTo>
                  <a:pt x="1096289" y="436301"/>
                  <a:pt x="1253498" y="460133"/>
                  <a:pt x="1404830" y="508898"/>
                </a:cubicBezTo>
                <a:cubicBezTo>
                  <a:pt x="1480500" y="533280"/>
                  <a:pt x="1549518" y="565545"/>
                  <a:pt x="1611884" y="605692"/>
                </a:cubicBezTo>
                <a:lnTo>
                  <a:pt x="1683057" y="658843"/>
                </a:lnTo>
                <a:lnTo>
                  <a:pt x="1739362" y="524144"/>
                </a:lnTo>
                <a:cubicBezTo>
                  <a:pt x="1765950" y="474160"/>
                  <a:pt x="1796735" y="427756"/>
                  <a:pt x="1831717" y="384930"/>
                </a:cubicBezTo>
                <a:cubicBezTo>
                  <a:pt x="1971641" y="213636"/>
                  <a:pt x="2145157" y="99515"/>
                  <a:pt x="2352251" y="42579"/>
                </a:cubicBezTo>
                <a:cubicBezTo>
                  <a:pt x="2455798" y="14111"/>
                  <a:pt x="2559351" y="-84"/>
                  <a:pt x="2662898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5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E7B0F4-541F-4C27-8EF7-55AC0A5D32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7805" y="1"/>
            <a:ext cx="5220056" cy="2605993"/>
          </a:xfrm>
          <a:custGeom>
            <a:avLst/>
            <a:gdLst>
              <a:gd name="connsiteX0" fmla="*/ 0 w 5220056"/>
              <a:gd name="connsiteY0" fmla="*/ 0 h 2605993"/>
              <a:gd name="connsiteX1" fmla="*/ 5220056 w 5220056"/>
              <a:gd name="connsiteY1" fmla="*/ 0 h 2605993"/>
              <a:gd name="connsiteX2" fmla="*/ 2610028 w 5220056"/>
              <a:gd name="connsiteY2" fmla="*/ 2605993 h 260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0056" h="2605993">
                <a:moveTo>
                  <a:pt x="0" y="0"/>
                </a:moveTo>
                <a:lnTo>
                  <a:pt x="5220056" y="0"/>
                </a:lnTo>
                <a:lnTo>
                  <a:pt x="2610028" y="26059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915D90-969C-4016-BE46-43F60792F9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1631" y="4252008"/>
            <a:ext cx="5220056" cy="2605993"/>
          </a:xfrm>
          <a:custGeom>
            <a:avLst/>
            <a:gdLst>
              <a:gd name="connsiteX0" fmla="*/ 2610027 w 5220056"/>
              <a:gd name="connsiteY0" fmla="*/ 0 h 2605993"/>
              <a:gd name="connsiteX1" fmla="*/ 5220056 w 5220056"/>
              <a:gd name="connsiteY1" fmla="*/ 2605993 h 2605993"/>
              <a:gd name="connsiteX2" fmla="*/ 0 w 5220056"/>
              <a:gd name="connsiteY2" fmla="*/ 2605993 h 260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0056" h="2605993">
                <a:moveTo>
                  <a:pt x="2610027" y="0"/>
                </a:moveTo>
                <a:lnTo>
                  <a:pt x="5220056" y="2605993"/>
                </a:lnTo>
                <a:lnTo>
                  <a:pt x="0" y="26059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4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F63504-38C0-4898-8555-700AD2D1B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451" y="3428998"/>
            <a:ext cx="4073360" cy="2305049"/>
          </a:xfrm>
          <a:custGeom>
            <a:avLst/>
            <a:gdLst>
              <a:gd name="connsiteX0" fmla="*/ 159625 w 4073360"/>
              <a:gd name="connsiteY0" fmla="*/ 0 h 2305049"/>
              <a:gd name="connsiteX1" fmla="*/ 3913735 w 4073360"/>
              <a:gd name="connsiteY1" fmla="*/ 0 h 2305049"/>
              <a:gd name="connsiteX2" fmla="*/ 4073360 w 4073360"/>
              <a:gd name="connsiteY2" fmla="*/ 159625 h 2305049"/>
              <a:gd name="connsiteX3" fmla="*/ 4073360 w 4073360"/>
              <a:gd name="connsiteY3" fmla="*/ 2145424 h 2305049"/>
              <a:gd name="connsiteX4" fmla="*/ 3913735 w 4073360"/>
              <a:gd name="connsiteY4" fmla="*/ 2305049 h 2305049"/>
              <a:gd name="connsiteX5" fmla="*/ 159625 w 4073360"/>
              <a:gd name="connsiteY5" fmla="*/ 2305049 h 2305049"/>
              <a:gd name="connsiteX6" fmla="*/ 0 w 4073360"/>
              <a:gd name="connsiteY6" fmla="*/ 2145424 h 2305049"/>
              <a:gd name="connsiteX7" fmla="*/ 0 w 4073360"/>
              <a:gd name="connsiteY7" fmla="*/ 159625 h 2305049"/>
              <a:gd name="connsiteX8" fmla="*/ 159625 w 4073360"/>
              <a:gd name="connsiteY8" fmla="*/ 0 h 230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360" h="2305049">
                <a:moveTo>
                  <a:pt x="159625" y="0"/>
                </a:moveTo>
                <a:lnTo>
                  <a:pt x="3913735" y="0"/>
                </a:lnTo>
                <a:cubicBezTo>
                  <a:pt x="4001893" y="0"/>
                  <a:pt x="4073360" y="71467"/>
                  <a:pt x="4073360" y="159625"/>
                </a:cubicBezTo>
                <a:lnTo>
                  <a:pt x="4073360" y="2145424"/>
                </a:lnTo>
                <a:cubicBezTo>
                  <a:pt x="4073360" y="2233582"/>
                  <a:pt x="4001893" y="2305049"/>
                  <a:pt x="3913735" y="2305049"/>
                </a:cubicBezTo>
                <a:lnTo>
                  <a:pt x="159625" y="2305049"/>
                </a:lnTo>
                <a:cubicBezTo>
                  <a:pt x="71467" y="2305049"/>
                  <a:pt x="0" y="2233582"/>
                  <a:pt x="0" y="2145424"/>
                </a:cubicBezTo>
                <a:lnTo>
                  <a:pt x="0" y="159625"/>
                </a:lnTo>
                <a:cubicBezTo>
                  <a:pt x="0" y="71467"/>
                  <a:pt x="71467" y="0"/>
                  <a:pt x="159625" y="0"/>
                </a:cubicBezTo>
                <a:close/>
              </a:path>
            </a:pathLst>
          </a:custGeom>
          <a:noFill/>
          <a:effectLst>
            <a:outerShdw blurRad="965200" dist="3810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91CCAF-EA8C-45C3-8FF2-6AC7D2198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9773" y="1907763"/>
            <a:ext cx="4073360" cy="2305049"/>
          </a:xfrm>
          <a:custGeom>
            <a:avLst/>
            <a:gdLst>
              <a:gd name="connsiteX0" fmla="*/ 159625 w 4073360"/>
              <a:gd name="connsiteY0" fmla="*/ 0 h 2305049"/>
              <a:gd name="connsiteX1" fmla="*/ 3913735 w 4073360"/>
              <a:gd name="connsiteY1" fmla="*/ 0 h 2305049"/>
              <a:gd name="connsiteX2" fmla="*/ 4073360 w 4073360"/>
              <a:gd name="connsiteY2" fmla="*/ 159625 h 2305049"/>
              <a:gd name="connsiteX3" fmla="*/ 4073360 w 4073360"/>
              <a:gd name="connsiteY3" fmla="*/ 2145424 h 2305049"/>
              <a:gd name="connsiteX4" fmla="*/ 3913735 w 4073360"/>
              <a:gd name="connsiteY4" fmla="*/ 2305049 h 2305049"/>
              <a:gd name="connsiteX5" fmla="*/ 159625 w 4073360"/>
              <a:gd name="connsiteY5" fmla="*/ 2305049 h 2305049"/>
              <a:gd name="connsiteX6" fmla="*/ 0 w 4073360"/>
              <a:gd name="connsiteY6" fmla="*/ 2145424 h 2305049"/>
              <a:gd name="connsiteX7" fmla="*/ 0 w 4073360"/>
              <a:gd name="connsiteY7" fmla="*/ 159625 h 2305049"/>
              <a:gd name="connsiteX8" fmla="*/ 159625 w 4073360"/>
              <a:gd name="connsiteY8" fmla="*/ 0 h 230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360" h="2305049">
                <a:moveTo>
                  <a:pt x="159625" y="0"/>
                </a:moveTo>
                <a:lnTo>
                  <a:pt x="3913735" y="0"/>
                </a:lnTo>
                <a:cubicBezTo>
                  <a:pt x="4001893" y="0"/>
                  <a:pt x="4073360" y="71467"/>
                  <a:pt x="4073360" y="159625"/>
                </a:cubicBezTo>
                <a:lnTo>
                  <a:pt x="4073360" y="2145424"/>
                </a:lnTo>
                <a:cubicBezTo>
                  <a:pt x="4073360" y="2233582"/>
                  <a:pt x="4001893" y="2305049"/>
                  <a:pt x="3913735" y="2305049"/>
                </a:cubicBezTo>
                <a:lnTo>
                  <a:pt x="159625" y="2305049"/>
                </a:lnTo>
                <a:cubicBezTo>
                  <a:pt x="71467" y="2305049"/>
                  <a:pt x="0" y="2233582"/>
                  <a:pt x="0" y="2145424"/>
                </a:cubicBezTo>
                <a:lnTo>
                  <a:pt x="0" y="159625"/>
                </a:lnTo>
                <a:cubicBezTo>
                  <a:pt x="0" y="71467"/>
                  <a:pt x="71467" y="0"/>
                  <a:pt x="159625" y="0"/>
                </a:cubicBezTo>
                <a:close/>
              </a:path>
            </a:pathLst>
          </a:custGeom>
          <a:noFill/>
          <a:effectLst>
            <a:outerShdw blurRad="965200" dist="3810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957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40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6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59B0C1-90F0-49B0-A985-160281427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6788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52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EE2C5-4AD3-4FC2-B071-74CA222E23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7572" y="2789523"/>
            <a:ext cx="8396857" cy="2620154"/>
          </a:xfrm>
          <a:custGeom>
            <a:avLst/>
            <a:gdLst>
              <a:gd name="connsiteX0" fmla="*/ 3417594 w 8396857"/>
              <a:gd name="connsiteY0" fmla="*/ 448554 h 2620154"/>
              <a:gd name="connsiteX1" fmla="*/ 3229829 w 8396857"/>
              <a:gd name="connsiteY1" fmla="*/ 474949 h 2620154"/>
              <a:gd name="connsiteX2" fmla="*/ 2915208 w 8396857"/>
              <a:gd name="connsiteY2" fmla="*/ 691645 h 2620154"/>
              <a:gd name="connsiteX3" fmla="*/ 2783270 w 8396857"/>
              <a:gd name="connsiteY3" fmla="*/ 1128135 h 2620154"/>
              <a:gd name="connsiteX4" fmla="*/ 2783270 w 8396857"/>
              <a:gd name="connsiteY4" fmla="*/ 1492021 h 2620154"/>
              <a:gd name="connsiteX5" fmla="*/ 2915208 w 8396857"/>
              <a:gd name="connsiteY5" fmla="*/ 1931270 h 2620154"/>
              <a:gd name="connsiteX6" fmla="*/ 3229829 w 8396857"/>
              <a:gd name="connsiteY6" fmla="*/ 2150900 h 2620154"/>
              <a:gd name="connsiteX7" fmla="*/ 3605349 w 8396857"/>
              <a:gd name="connsiteY7" fmla="*/ 2150900 h 2620154"/>
              <a:gd name="connsiteX8" fmla="*/ 3919981 w 8396857"/>
              <a:gd name="connsiteY8" fmla="*/ 1931270 h 2620154"/>
              <a:gd name="connsiteX9" fmla="*/ 4051918 w 8396857"/>
              <a:gd name="connsiteY9" fmla="*/ 1492021 h 2620154"/>
              <a:gd name="connsiteX10" fmla="*/ 4051918 w 8396857"/>
              <a:gd name="connsiteY10" fmla="*/ 1128135 h 2620154"/>
              <a:gd name="connsiteX11" fmla="*/ 3919981 w 8396857"/>
              <a:gd name="connsiteY11" fmla="*/ 694753 h 2620154"/>
              <a:gd name="connsiteX12" fmla="*/ 3605349 w 8396857"/>
              <a:gd name="connsiteY12" fmla="*/ 476514 h 2620154"/>
              <a:gd name="connsiteX13" fmla="*/ 3417594 w 8396857"/>
              <a:gd name="connsiteY13" fmla="*/ 448554 h 2620154"/>
              <a:gd name="connsiteX14" fmla="*/ 7345068 w 8396857"/>
              <a:gd name="connsiteY14" fmla="*/ 428956 h 2620154"/>
              <a:gd name="connsiteX15" fmla="*/ 6946342 w 8396857"/>
              <a:gd name="connsiteY15" fmla="*/ 530348 h 2620154"/>
              <a:gd name="connsiteX16" fmla="*/ 6771990 w 8396857"/>
              <a:gd name="connsiteY16" fmla="*/ 839909 h 2620154"/>
              <a:gd name="connsiteX17" fmla="*/ 6937786 w 8396857"/>
              <a:gd name="connsiteY17" fmla="*/ 1156667 h 2620154"/>
              <a:gd name="connsiteX18" fmla="*/ 7341460 w 8396857"/>
              <a:gd name="connsiteY18" fmla="*/ 1265265 h 2620154"/>
              <a:gd name="connsiteX19" fmla="*/ 7753690 w 8396857"/>
              <a:gd name="connsiteY19" fmla="*/ 1158027 h 2620154"/>
              <a:gd name="connsiteX20" fmla="*/ 7925344 w 8396857"/>
              <a:gd name="connsiteY20" fmla="*/ 839909 h 2620154"/>
              <a:gd name="connsiteX21" fmla="*/ 7750092 w 8396857"/>
              <a:gd name="connsiteY21" fmla="*/ 530348 h 2620154"/>
              <a:gd name="connsiteX22" fmla="*/ 7345068 w 8396857"/>
              <a:gd name="connsiteY22" fmla="*/ 428956 h 2620154"/>
              <a:gd name="connsiteX23" fmla="*/ 4753397 w 8396857"/>
              <a:gd name="connsiteY23" fmla="*/ 47507 h 2620154"/>
              <a:gd name="connsiteX24" fmla="*/ 5617625 w 8396857"/>
              <a:gd name="connsiteY24" fmla="*/ 47507 h 2620154"/>
              <a:gd name="connsiteX25" fmla="*/ 5617625 w 8396857"/>
              <a:gd name="connsiteY25" fmla="*/ 2169578 h 2620154"/>
              <a:gd name="connsiteX26" fmla="*/ 5967097 w 8396857"/>
              <a:gd name="connsiteY26" fmla="*/ 2169578 h 2620154"/>
              <a:gd name="connsiteX27" fmla="*/ 5967097 w 8396857"/>
              <a:gd name="connsiteY27" fmla="*/ 2572638 h 2620154"/>
              <a:gd name="connsiteX28" fmla="*/ 4767801 w 8396857"/>
              <a:gd name="connsiteY28" fmla="*/ 2572638 h 2620154"/>
              <a:gd name="connsiteX29" fmla="*/ 4767811 w 8396857"/>
              <a:gd name="connsiteY29" fmla="*/ 2169578 h 2620154"/>
              <a:gd name="connsiteX30" fmla="*/ 5146102 w 8396857"/>
              <a:gd name="connsiteY30" fmla="*/ 2169578 h 2620154"/>
              <a:gd name="connsiteX31" fmla="*/ 5146102 w 8396857"/>
              <a:gd name="connsiteY31" fmla="*/ 479396 h 2620154"/>
              <a:gd name="connsiteX32" fmla="*/ 4753397 w 8396857"/>
              <a:gd name="connsiteY32" fmla="*/ 479396 h 2620154"/>
              <a:gd name="connsiteX33" fmla="*/ 983336 w 8396857"/>
              <a:gd name="connsiteY33" fmla="*/ 18689 h 2620154"/>
              <a:gd name="connsiteX34" fmla="*/ 1480294 w 8396857"/>
              <a:gd name="connsiteY34" fmla="*/ 94022 h 2620154"/>
              <a:gd name="connsiteX35" fmla="*/ 1874593 w 8396857"/>
              <a:gd name="connsiteY35" fmla="*/ 347848 h 2620154"/>
              <a:gd name="connsiteX36" fmla="*/ 2035145 w 8396857"/>
              <a:gd name="connsiteY36" fmla="*/ 821906 h 2620154"/>
              <a:gd name="connsiteX37" fmla="*/ 1890480 w 8396857"/>
              <a:gd name="connsiteY37" fmla="*/ 1304839 h 2620154"/>
              <a:gd name="connsiteX38" fmla="*/ 1520879 w 8396857"/>
              <a:gd name="connsiteY38" fmla="*/ 1529989 h 2620154"/>
              <a:gd name="connsiteX39" fmla="*/ 1022981 w 8396857"/>
              <a:gd name="connsiteY39" fmla="*/ 1585469 h 2620154"/>
              <a:gd name="connsiteX40" fmla="*/ 788037 w 8396857"/>
              <a:gd name="connsiteY40" fmla="*/ 1609636 h 2620154"/>
              <a:gd name="connsiteX41" fmla="*/ 570707 w 8396857"/>
              <a:gd name="connsiteY41" fmla="*/ 1706733 h 2620154"/>
              <a:gd name="connsiteX42" fmla="*/ 475133 w 8396857"/>
              <a:gd name="connsiteY42" fmla="*/ 1913595 h 2620154"/>
              <a:gd name="connsiteX43" fmla="*/ 475133 w 8396857"/>
              <a:gd name="connsiteY43" fmla="*/ 2129943 h 2620154"/>
              <a:gd name="connsiteX44" fmla="*/ 2042352 w 8396857"/>
              <a:gd name="connsiteY44" fmla="*/ 2129943 h 2620154"/>
              <a:gd name="connsiteX45" fmla="*/ 2042352 w 8396857"/>
              <a:gd name="connsiteY45" fmla="*/ 2572638 h 2620154"/>
              <a:gd name="connsiteX46" fmla="*/ 0 w 8396857"/>
              <a:gd name="connsiteY46" fmla="*/ 2572638 h 2620154"/>
              <a:gd name="connsiteX47" fmla="*/ 0 w 8396857"/>
              <a:gd name="connsiteY47" fmla="*/ 2242815 h 2620154"/>
              <a:gd name="connsiteX48" fmla="*/ 0 w 8396857"/>
              <a:gd name="connsiteY48" fmla="*/ 1909986 h 2620154"/>
              <a:gd name="connsiteX49" fmla="*/ 154684 w 8396857"/>
              <a:gd name="connsiteY49" fmla="*/ 1457017 h 2620154"/>
              <a:gd name="connsiteX50" fmla="*/ 536695 w 8396857"/>
              <a:gd name="connsiteY50" fmla="*/ 1223454 h 2620154"/>
              <a:gd name="connsiteX51" fmla="*/ 1022981 w 8396857"/>
              <a:gd name="connsiteY51" fmla="*/ 1157178 h 2620154"/>
              <a:gd name="connsiteX52" fmla="*/ 1248049 w 8396857"/>
              <a:gd name="connsiteY52" fmla="*/ 1137949 h 2620154"/>
              <a:gd name="connsiteX53" fmla="*/ 1465910 w 8396857"/>
              <a:gd name="connsiteY53" fmla="*/ 1046627 h 2620154"/>
              <a:gd name="connsiteX54" fmla="*/ 1563632 w 8396857"/>
              <a:gd name="connsiteY54" fmla="*/ 832722 h 2620154"/>
              <a:gd name="connsiteX55" fmla="*/ 1398725 w 8396857"/>
              <a:gd name="connsiteY55" fmla="*/ 528099 h 2620154"/>
              <a:gd name="connsiteX56" fmla="*/ 990543 w 8396857"/>
              <a:gd name="connsiteY56" fmla="*/ 428956 h 2620154"/>
              <a:gd name="connsiteX57" fmla="*/ 644527 w 8396857"/>
              <a:gd name="connsiteY57" fmla="*/ 520411 h 2620154"/>
              <a:gd name="connsiteX58" fmla="*/ 482329 w 8396857"/>
              <a:gd name="connsiteY58" fmla="*/ 782037 h 2620154"/>
              <a:gd name="connsiteX59" fmla="*/ 10806 w 8396857"/>
              <a:gd name="connsiteY59" fmla="*/ 782037 h 2620154"/>
              <a:gd name="connsiteX60" fmla="*/ 161216 w 8396857"/>
              <a:gd name="connsiteY60" fmla="*/ 347285 h 2620154"/>
              <a:gd name="connsiteX61" fmla="*/ 525348 w 8396857"/>
              <a:gd name="connsiteY61" fmla="*/ 98172 h 2620154"/>
              <a:gd name="connsiteX62" fmla="*/ 983336 w 8396857"/>
              <a:gd name="connsiteY62" fmla="*/ 18689 h 2620154"/>
              <a:gd name="connsiteX63" fmla="*/ 7345068 w 8396857"/>
              <a:gd name="connsiteY63" fmla="*/ 4275 h 2620154"/>
              <a:gd name="connsiteX64" fmla="*/ 7846822 w 8396857"/>
              <a:gd name="connsiteY64" fmla="*/ 97079 h 2620154"/>
              <a:gd name="connsiteX65" fmla="*/ 8238708 w 8396857"/>
              <a:gd name="connsiteY65" fmla="*/ 377167 h 2620154"/>
              <a:gd name="connsiteX66" fmla="*/ 8396857 w 8396857"/>
              <a:gd name="connsiteY66" fmla="*/ 847116 h 2620154"/>
              <a:gd name="connsiteX67" fmla="*/ 8396857 w 8396857"/>
              <a:gd name="connsiteY67" fmla="*/ 1787485 h 2620154"/>
              <a:gd name="connsiteX68" fmla="*/ 8243247 w 8396857"/>
              <a:gd name="connsiteY68" fmla="*/ 2251065 h 2620154"/>
              <a:gd name="connsiteX69" fmla="*/ 7859110 w 8396857"/>
              <a:gd name="connsiteY69" fmla="*/ 2523312 h 2620154"/>
              <a:gd name="connsiteX70" fmla="*/ 7359483 w 8396857"/>
              <a:gd name="connsiteY70" fmla="*/ 2612272 h 2620154"/>
              <a:gd name="connsiteX71" fmla="*/ 6844236 w 8396857"/>
              <a:gd name="connsiteY71" fmla="*/ 2536653 h 2620154"/>
              <a:gd name="connsiteX72" fmla="*/ 6461284 w 8396857"/>
              <a:gd name="connsiteY72" fmla="*/ 2295412 h 2620154"/>
              <a:gd name="connsiteX73" fmla="*/ 6311263 w 8396857"/>
              <a:gd name="connsiteY73" fmla="*/ 1866937 h 2620154"/>
              <a:gd name="connsiteX74" fmla="*/ 6786404 w 8396857"/>
              <a:gd name="connsiteY74" fmla="*/ 1866937 h 2620154"/>
              <a:gd name="connsiteX75" fmla="*/ 6873044 w 8396857"/>
              <a:gd name="connsiteY75" fmla="*/ 2052975 h 2620154"/>
              <a:gd name="connsiteX76" fmla="*/ 7085426 w 8396857"/>
              <a:gd name="connsiteY76" fmla="*/ 2164650 h 2620154"/>
              <a:gd name="connsiteX77" fmla="*/ 7352276 w 8396857"/>
              <a:gd name="connsiteY77" fmla="*/ 2201995 h 2620154"/>
              <a:gd name="connsiteX78" fmla="*/ 7627396 w 8396857"/>
              <a:gd name="connsiteY78" fmla="*/ 2154182 h 2620154"/>
              <a:gd name="connsiteX79" fmla="*/ 7840044 w 8396857"/>
              <a:gd name="connsiteY79" fmla="*/ 2009415 h 2620154"/>
              <a:gd name="connsiteX80" fmla="*/ 7925344 w 8396857"/>
              <a:gd name="connsiteY80" fmla="*/ 1776505 h 2620154"/>
              <a:gd name="connsiteX81" fmla="*/ 7925344 w 8396857"/>
              <a:gd name="connsiteY81" fmla="*/ 1412824 h 2620154"/>
              <a:gd name="connsiteX82" fmla="*/ 7665844 w 8396857"/>
              <a:gd name="connsiteY82" fmla="*/ 1610760 h 2620154"/>
              <a:gd name="connsiteX83" fmla="*/ 7341460 w 8396857"/>
              <a:gd name="connsiteY83" fmla="*/ 1679142 h 2620154"/>
              <a:gd name="connsiteX84" fmla="*/ 6845708 w 8396857"/>
              <a:gd name="connsiteY84" fmla="*/ 1600875 h 2620154"/>
              <a:gd name="connsiteX85" fmla="*/ 6457420 w 8396857"/>
              <a:gd name="connsiteY85" fmla="*/ 1336100 h 2620154"/>
              <a:gd name="connsiteX86" fmla="*/ 6300467 w 8396857"/>
              <a:gd name="connsiteY86" fmla="*/ 839909 h 2620154"/>
              <a:gd name="connsiteX87" fmla="*/ 6458350 w 8396857"/>
              <a:gd name="connsiteY87" fmla="*/ 375030 h 2620154"/>
              <a:gd name="connsiteX88" fmla="*/ 6848376 w 8396857"/>
              <a:gd name="connsiteY88" fmla="*/ 96813 h 2620154"/>
              <a:gd name="connsiteX89" fmla="*/ 7345068 w 8396857"/>
              <a:gd name="connsiteY89" fmla="*/ 4275 h 2620154"/>
              <a:gd name="connsiteX90" fmla="*/ 3417594 w 8396857"/>
              <a:gd name="connsiteY90" fmla="*/ 1 h 2620154"/>
              <a:gd name="connsiteX91" fmla="*/ 3744923 w 8396857"/>
              <a:gd name="connsiteY91" fmla="*/ 45381 h 2620154"/>
              <a:gd name="connsiteX92" fmla="*/ 4293415 w 8396857"/>
              <a:gd name="connsiteY92" fmla="*/ 406640 h 2620154"/>
              <a:gd name="connsiteX93" fmla="*/ 4523432 w 8396857"/>
              <a:gd name="connsiteY93" fmla="*/ 1128135 h 2620154"/>
              <a:gd name="connsiteX94" fmla="*/ 4523432 w 8396857"/>
              <a:gd name="connsiteY94" fmla="*/ 1492021 h 2620154"/>
              <a:gd name="connsiteX95" fmla="*/ 4293415 w 8396857"/>
              <a:gd name="connsiteY95" fmla="*/ 2213506 h 2620154"/>
              <a:gd name="connsiteX96" fmla="*/ 3744923 w 8396857"/>
              <a:gd name="connsiteY96" fmla="*/ 2574764 h 2620154"/>
              <a:gd name="connsiteX97" fmla="*/ 3090266 w 8396857"/>
              <a:gd name="connsiteY97" fmla="*/ 2575286 h 2620154"/>
              <a:gd name="connsiteX98" fmla="*/ 2541763 w 8396857"/>
              <a:gd name="connsiteY98" fmla="*/ 2214538 h 2620154"/>
              <a:gd name="connsiteX99" fmla="*/ 2311757 w 8396857"/>
              <a:gd name="connsiteY99" fmla="*/ 1492021 h 2620154"/>
              <a:gd name="connsiteX100" fmla="*/ 2311757 w 8396857"/>
              <a:gd name="connsiteY100" fmla="*/ 1128135 h 2620154"/>
              <a:gd name="connsiteX101" fmla="*/ 2541763 w 8396857"/>
              <a:gd name="connsiteY101" fmla="*/ 405607 h 2620154"/>
              <a:gd name="connsiteX102" fmla="*/ 3090266 w 8396857"/>
              <a:gd name="connsiteY102" fmla="*/ 44860 h 2620154"/>
              <a:gd name="connsiteX103" fmla="*/ 3417594 w 8396857"/>
              <a:gd name="connsiteY103" fmla="*/ 1 h 26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396857" h="2620154">
                <a:moveTo>
                  <a:pt x="3417594" y="448554"/>
                </a:moveTo>
                <a:cubicBezTo>
                  <a:pt x="3355010" y="448288"/>
                  <a:pt x="3292425" y="457090"/>
                  <a:pt x="3229829" y="474949"/>
                </a:cubicBezTo>
                <a:cubicBezTo>
                  <a:pt x="3104660" y="510679"/>
                  <a:pt x="2999782" y="582914"/>
                  <a:pt x="2915208" y="691645"/>
                </a:cubicBezTo>
                <a:cubicBezTo>
                  <a:pt x="2830633" y="800377"/>
                  <a:pt x="2786654" y="945870"/>
                  <a:pt x="2783270" y="1128135"/>
                </a:cubicBezTo>
                <a:lnTo>
                  <a:pt x="2783270" y="1492021"/>
                </a:lnTo>
                <a:cubicBezTo>
                  <a:pt x="2786654" y="1675042"/>
                  <a:pt x="2830633" y="1821455"/>
                  <a:pt x="2915208" y="1931270"/>
                </a:cubicBezTo>
                <a:cubicBezTo>
                  <a:pt x="2999782" y="2041085"/>
                  <a:pt x="3104660" y="2114292"/>
                  <a:pt x="3229829" y="2150900"/>
                </a:cubicBezTo>
                <a:cubicBezTo>
                  <a:pt x="3355010" y="2187509"/>
                  <a:pt x="3480179" y="2187509"/>
                  <a:pt x="3605349" y="2150900"/>
                </a:cubicBezTo>
                <a:cubicBezTo>
                  <a:pt x="3730529" y="2114292"/>
                  <a:pt x="3835396" y="2041085"/>
                  <a:pt x="3919981" y="1931270"/>
                </a:cubicBezTo>
                <a:cubicBezTo>
                  <a:pt x="4004555" y="1821455"/>
                  <a:pt x="4048535" y="1675042"/>
                  <a:pt x="4051918" y="1492021"/>
                </a:cubicBezTo>
                <a:lnTo>
                  <a:pt x="4051918" y="1128135"/>
                </a:lnTo>
                <a:cubicBezTo>
                  <a:pt x="4048535" y="947945"/>
                  <a:pt x="4004555" y="803485"/>
                  <a:pt x="3919981" y="694753"/>
                </a:cubicBezTo>
                <a:cubicBezTo>
                  <a:pt x="3835396" y="586022"/>
                  <a:pt x="3730529" y="513275"/>
                  <a:pt x="3605349" y="476514"/>
                </a:cubicBezTo>
                <a:cubicBezTo>
                  <a:pt x="3542764" y="458133"/>
                  <a:pt x="3480179" y="448809"/>
                  <a:pt x="3417594" y="448554"/>
                </a:cubicBezTo>
                <a:close/>
                <a:moveTo>
                  <a:pt x="7345068" y="428956"/>
                </a:moveTo>
                <a:cubicBezTo>
                  <a:pt x="7190304" y="428732"/>
                  <a:pt x="7057394" y="462529"/>
                  <a:pt x="6946342" y="530348"/>
                </a:cubicBezTo>
                <a:cubicBezTo>
                  <a:pt x="6835291" y="598157"/>
                  <a:pt x="6777174" y="701347"/>
                  <a:pt x="6771990" y="839909"/>
                </a:cubicBezTo>
                <a:cubicBezTo>
                  <a:pt x="6775896" y="979064"/>
                  <a:pt x="6831160" y="1084646"/>
                  <a:pt x="6937786" y="1156667"/>
                </a:cubicBezTo>
                <a:cubicBezTo>
                  <a:pt x="7044412" y="1228688"/>
                  <a:pt x="7178966" y="1264887"/>
                  <a:pt x="7341460" y="1265265"/>
                </a:cubicBezTo>
                <a:cubicBezTo>
                  <a:pt x="7504782" y="1265112"/>
                  <a:pt x="7642188" y="1229362"/>
                  <a:pt x="7753690" y="1158027"/>
                </a:cubicBezTo>
                <a:cubicBezTo>
                  <a:pt x="7865192" y="1086681"/>
                  <a:pt x="7922410" y="980638"/>
                  <a:pt x="7925344" y="839909"/>
                </a:cubicBezTo>
                <a:cubicBezTo>
                  <a:pt x="7918964" y="701347"/>
                  <a:pt x="7860550" y="598157"/>
                  <a:pt x="7750092" y="530348"/>
                </a:cubicBezTo>
                <a:cubicBezTo>
                  <a:pt x="7639632" y="462529"/>
                  <a:pt x="7504628" y="428732"/>
                  <a:pt x="7345068" y="428956"/>
                </a:cubicBezTo>
                <a:close/>
                <a:moveTo>
                  <a:pt x="4753397" y="47507"/>
                </a:moveTo>
                <a:lnTo>
                  <a:pt x="5617625" y="47507"/>
                </a:lnTo>
                <a:lnTo>
                  <a:pt x="5617625" y="2169578"/>
                </a:lnTo>
                <a:lnTo>
                  <a:pt x="5967097" y="2169578"/>
                </a:lnTo>
                <a:lnTo>
                  <a:pt x="5967097" y="2572638"/>
                </a:lnTo>
                <a:lnTo>
                  <a:pt x="4767801" y="2572638"/>
                </a:lnTo>
                <a:lnTo>
                  <a:pt x="4767811" y="2169578"/>
                </a:lnTo>
                <a:lnTo>
                  <a:pt x="5146102" y="2169578"/>
                </a:lnTo>
                <a:lnTo>
                  <a:pt x="5146102" y="479396"/>
                </a:lnTo>
                <a:lnTo>
                  <a:pt x="4753397" y="479396"/>
                </a:lnTo>
                <a:close/>
                <a:moveTo>
                  <a:pt x="983336" y="18689"/>
                </a:moveTo>
                <a:cubicBezTo>
                  <a:pt x="1155173" y="17523"/>
                  <a:pt x="1320826" y="42641"/>
                  <a:pt x="1480294" y="94022"/>
                </a:cubicBezTo>
                <a:cubicBezTo>
                  <a:pt x="1639762" y="145402"/>
                  <a:pt x="1771188" y="230018"/>
                  <a:pt x="1874593" y="347848"/>
                </a:cubicBezTo>
                <a:cubicBezTo>
                  <a:pt x="1977988" y="465687"/>
                  <a:pt x="2031505" y="623704"/>
                  <a:pt x="2035145" y="821906"/>
                </a:cubicBezTo>
                <a:cubicBezTo>
                  <a:pt x="2032466" y="1033194"/>
                  <a:pt x="1984245" y="1194165"/>
                  <a:pt x="1890480" y="1304839"/>
                </a:cubicBezTo>
                <a:cubicBezTo>
                  <a:pt x="1796715" y="1415512"/>
                  <a:pt x="1673508" y="1490559"/>
                  <a:pt x="1520879" y="1529989"/>
                </a:cubicBezTo>
                <a:cubicBezTo>
                  <a:pt x="1368240" y="1569419"/>
                  <a:pt x="1202271" y="1587912"/>
                  <a:pt x="1022981" y="1585469"/>
                </a:cubicBezTo>
                <a:cubicBezTo>
                  <a:pt x="950408" y="1584436"/>
                  <a:pt x="872090" y="1592502"/>
                  <a:pt x="788037" y="1609636"/>
                </a:cubicBezTo>
                <a:cubicBezTo>
                  <a:pt x="703984" y="1626780"/>
                  <a:pt x="631533" y="1659135"/>
                  <a:pt x="570707" y="1706733"/>
                </a:cubicBezTo>
                <a:cubicBezTo>
                  <a:pt x="509891" y="1754321"/>
                  <a:pt x="478026" y="1823275"/>
                  <a:pt x="475133" y="1913595"/>
                </a:cubicBezTo>
                <a:lnTo>
                  <a:pt x="475133" y="2129943"/>
                </a:lnTo>
                <a:lnTo>
                  <a:pt x="2042352" y="2129943"/>
                </a:lnTo>
                <a:lnTo>
                  <a:pt x="2042352" y="2572638"/>
                </a:lnTo>
                <a:lnTo>
                  <a:pt x="0" y="2572638"/>
                </a:lnTo>
                <a:cubicBezTo>
                  <a:pt x="0" y="2462946"/>
                  <a:pt x="0" y="2353008"/>
                  <a:pt x="0" y="2242815"/>
                </a:cubicBezTo>
                <a:cubicBezTo>
                  <a:pt x="0" y="2132622"/>
                  <a:pt x="0" y="2021682"/>
                  <a:pt x="0" y="1909986"/>
                </a:cubicBezTo>
                <a:cubicBezTo>
                  <a:pt x="3425" y="1718081"/>
                  <a:pt x="54979" y="1567098"/>
                  <a:pt x="154684" y="1457017"/>
                </a:cubicBezTo>
                <a:cubicBezTo>
                  <a:pt x="254388" y="1346937"/>
                  <a:pt x="381725" y="1269079"/>
                  <a:pt x="536695" y="1223454"/>
                </a:cubicBezTo>
                <a:cubicBezTo>
                  <a:pt x="691665" y="1177818"/>
                  <a:pt x="853760" y="1155737"/>
                  <a:pt x="1022981" y="1157178"/>
                </a:cubicBezTo>
                <a:cubicBezTo>
                  <a:pt x="1089787" y="1158579"/>
                  <a:pt x="1164814" y="1152169"/>
                  <a:pt x="1248049" y="1137949"/>
                </a:cubicBezTo>
                <a:cubicBezTo>
                  <a:pt x="1331284" y="1123729"/>
                  <a:pt x="1403898" y="1093285"/>
                  <a:pt x="1465910" y="1046627"/>
                </a:cubicBezTo>
                <a:cubicBezTo>
                  <a:pt x="1527923" y="999959"/>
                  <a:pt x="1560493" y="928654"/>
                  <a:pt x="1563632" y="832722"/>
                </a:cubicBezTo>
                <a:cubicBezTo>
                  <a:pt x="1560023" y="696031"/>
                  <a:pt x="1505064" y="594486"/>
                  <a:pt x="1398725" y="528099"/>
                </a:cubicBezTo>
                <a:cubicBezTo>
                  <a:pt x="1292406" y="461701"/>
                  <a:pt x="1156339" y="428660"/>
                  <a:pt x="990543" y="428956"/>
                </a:cubicBezTo>
                <a:cubicBezTo>
                  <a:pt x="860783" y="429488"/>
                  <a:pt x="745448" y="459973"/>
                  <a:pt x="644527" y="520411"/>
                </a:cubicBezTo>
                <a:cubicBezTo>
                  <a:pt x="543606" y="580849"/>
                  <a:pt x="489547" y="668051"/>
                  <a:pt x="482329" y="782037"/>
                </a:cubicBezTo>
                <a:lnTo>
                  <a:pt x="10806" y="782037"/>
                </a:lnTo>
                <a:cubicBezTo>
                  <a:pt x="15335" y="604842"/>
                  <a:pt x="65468" y="459932"/>
                  <a:pt x="161216" y="347285"/>
                </a:cubicBezTo>
                <a:cubicBezTo>
                  <a:pt x="256964" y="234639"/>
                  <a:pt x="378341" y="151608"/>
                  <a:pt x="525348" y="98172"/>
                </a:cubicBezTo>
                <a:cubicBezTo>
                  <a:pt x="672354" y="44737"/>
                  <a:pt x="825013" y="18239"/>
                  <a:pt x="983336" y="18689"/>
                </a:cubicBezTo>
                <a:close/>
                <a:moveTo>
                  <a:pt x="7345068" y="4275"/>
                </a:moveTo>
                <a:cubicBezTo>
                  <a:pt x="7520310" y="4203"/>
                  <a:pt x="7687558" y="35138"/>
                  <a:pt x="7846822" y="97079"/>
                </a:cubicBezTo>
                <a:cubicBezTo>
                  <a:pt x="8006084" y="159009"/>
                  <a:pt x="8136714" y="252375"/>
                  <a:pt x="8238708" y="377167"/>
                </a:cubicBezTo>
                <a:cubicBezTo>
                  <a:pt x="8340702" y="501969"/>
                  <a:pt x="8393422" y="658615"/>
                  <a:pt x="8396857" y="847116"/>
                </a:cubicBezTo>
                <a:lnTo>
                  <a:pt x="8396857" y="1787485"/>
                </a:lnTo>
                <a:cubicBezTo>
                  <a:pt x="8393667" y="1974575"/>
                  <a:pt x="8342460" y="2129105"/>
                  <a:pt x="8243247" y="2251065"/>
                </a:cubicBezTo>
                <a:cubicBezTo>
                  <a:pt x="8144033" y="2373035"/>
                  <a:pt x="8015980" y="2463784"/>
                  <a:pt x="7859110" y="2523312"/>
                </a:cubicBezTo>
                <a:cubicBezTo>
                  <a:pt x="7702218" y="2582840"/>
                  <a:pt x="7535686" y="2612497"/>
                  <a:pt x="7359483" y="2612272"/>
                </a:cubicBezTo>
                <a:cubicBezTo>
                  <a:pt x="7174069" y="2612865"/>
                  <a:pt x="7002324" y="2587666"/>
                  <a:pt x="6844236" y="2536653"/>
                </a:cubicBezTo>
                <a:cubicBezTo>
                  <a:pt x="6686148" y="2485651"/>
                  <a:pt x="6558494" y="2405237"/>
                  <a:pt x="6461284" y="2295412"/>
                </a:cubicBezTo>
                <a:cubicBezTo>
                  <a:pt x="6364064" y="2185597"/>
                  <a:pt x="6314064" y="2042772"/>
                  <a:pt x="6311263" y="1866937"/>
                </a:cubicBezTo>
                <a:lnTo>
                  <a:pt x="6786404" y="1866937"/>
                </a:lnTo>
                <a:cubicBezTo>
                  <a:pt x="6788388" y="1941350"/>
                  <a:pt x="6817268" y="2003363"/>
                  <a:pt x="6873044" y="2052975"/>
                </a:cubicBezTo>
                <a:cubicBezTo>
                  <a:pt x="6928820" y="2102597"/>
                  <a:pt x="6999614" y="2139819"/>
                  <a:pt x="7085426" y="2164650"/>
                </a:cubicBezTo>
                <a:cubicBezTo>
                  <a:pt x="7171238" y="2189482"/>
                  <a:pt x="7260188" y="2201933"/>
                  <a:pt x="7352276" y="2201995"/>
                </a:cubicBezTo>
                <a:cubicBezTo>
                  <a:pt x="7448985" y="2202955"/>
                  <a:pt x="7540695" y="2187018"/>
                  <a:pt x="7627396" y="2154182"/>
                </a:cubicBezTo>
                <a:cubicBezTo>
                  <a:pt x="7714096" y="2121356"/>
                  <a:pt x="7784982" y="2073093"/>
                  <a:pt x="7840044" y="2009415"/>
                </a:cubicBezTo>
                <a:cubicBezTo>
                  <a:pt x="7895104" y="1945736"/>
                  <a:pt x="7923534" y="1868093"/>
                  <a:pt x="7925344" y="1776505"/>
                </a:cubicBezTo>
                <a:lnTo>
                  <a:pt x="7925344" y="1412824"/>
                </a:lnTo>
                <a:cubicBezTo>
                  <a:pt x="7864528" y="1499494"/>
                  <a:pt x="7778021" y="1565473"/>
                  <a:pt x="7665844" y="1610760"/>
                </a:cubicBezTo>
                <a:cubicBezTo>
                  <a:pt x="7553658" y="1656048"/>
                  <a:pt x="7445530" y="1678835"/>
                  <a:pt x="7341460" y="1679142"/>
                </a:cubicBezTo>
                <a:cubicBezTo>
                  <a:pt x="7168620" y="1680389"/>
                  <a:pt x="7003366" y="1654300"/>
                  <a:pt x="6845708" y="1600875"/>
                </a:cubicBezTo>
                <a:cubicBezTo>
                  <a:pt x="6688050" y="1547439"/>
                  <a:pt x="6558617" y="1459185"/>
                  <a:pt x="6457420" y="1336100"/>
                </a:cubicBezTo>
                <a:cubicBezTo>
                  <a:pt x="6356223" y="1213026"/>
                  <a:pt x="6303912" y="1047619"/>
                  <a:pt x="6300467" y="839909"/>
                </a:cubicBezTo>
                <a:cubicBezTo>
                  <a:pt x="6303953" y="653759"/>
                  <a:pt x="6356581" y="498810"/>
                  <a:pt x="6458350" y="375030"/>
                </a:cubicBezTo>
                <a:cubicBezTo>
                  <a:pt x="6560130" y="251261"/>
                  <a:pt x="6690135" y="158518"/>
                  <a:pt x="6848376" y="96813"/>
                </a:cubicBezTo>
                <a:cubicBezTo>
                  <a:pt x="7006618" y="35097"/>
                  <a:pt x="7172178" y="4254"/>
                  <a:pt x="7345068" y="4275"/>
                </a:cubicBezTo>
                <a:close/>
                <a:moveTo>
                  <a:pt x="3417594" y="1"/>
                </a:moveTo>
                <a:cubicBezTo>
                  <a:pt x="3526704" y="83"/>
                  <a:pt x="3635814" y="15213"/>
                  <a:pt x="3744923" y="45381"/>
                </a:cubicBezTo>
                <a:cubicBezTo>
                  <a:pt x="3963142" y="105727"/>
                  <a:pt x="4145970" y="226143"/>
                  <a:pt x="4293415" y="406640"/>
                </a:cubicBezTo>
                <a:cubicBezTo>
                  <a:pt x="4440861" y="587146"/>
                  <a:pt x="4517533" y="827641"/>
                  <a:pt x="4523432" y="1128135"/>
                </a:cubicBezTo>
                <a:lnTo>
                  <a:pt x="4523432" y="1492021"/>
                </a:lnTo>
                <a:cubicBezTo>
                  <a:pt x="4517533" y="1792504"/>
                  <a:pt x="4440861" y="2032999"/>
                  <a:pt x="4293415" y="2213506"/>
                </a:cubicBezTo>
                <a:cubicBezTo>
                  <a:pt x="4145970" y="2394002"/>
                  <a:pt x="3963142" y="2514428"/>
                  <a:pt x="3744923" y="2574764"/>
                </a:cubicBezTo>
                <a:cubicBezTo>
                  <a:pt x="3526704" y="2635110"/>
                  <a:pt x="3308485" y="2635284"/>
                  <a:pt x="3090266" y="2575286"/>
                </a:cubicBezTo>
                <a:cubicBezTo>
                  <a:pt x="2872047" y="2515287"/>
                  <a:pt x="2689209" y="2395045"/>
                  <a:pt x="2541763" y="2214538"/>
                </a:cubicBezTo>
                <a:cubicBezTo>
                  <a:pt x="2394318" y="2034042"/>
                  <a:pt x="2317646" y="1793199"/>
                  <a:pt x="2311757" y="1492021"/>
                </a:cubicBezTo>
                <a:lnTo>
                  <a:pt x="2311757" y="1128135"/>
                </a:lnTo>
                <a:cubicBezTo>
                  <a:pt x="2317646" y="826946"/>
                  <a:pt x="2394318" y="586104"/>
                  <a:pt x="2541763" y="405607"/>
                </a:cubicBezTo>
                <a:cubicBezTo>
                  <a:pt x="2689209" y="225111"/>
                  <a:pt x="2872047" y="104858"/>
                  <a:pt x="3090266" y="44860"/>
                </a:cubicBezTo>
                <a:cubicBezTo>
                  <a:pt x="3199375" y="14866"/>
                  <a:pt x="3308485" y="-91"/>
                  <a:pt x="341759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BC2E-6554-485E-8DD4-EF7BE312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C855-21A5-451D-8597-CED02915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E4D72-BAB0-4ACC-A2E1-7B5911A90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C4277-5D56-4920-AB42-A95425DF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FD9D2-9D8B-481B-A41A-59765E1D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3438E-17B7-44D6-8513-1D9837B9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69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bg>
      <p:bgPr>
        <a:gradFill flip="none" rotWithShape="1">
          <a:gsLst>
            <a:gs pos="4000">
              <a:srgbClr val="64A70B"/>
            </a:gs>
            <a:gs pos="100000">
              <a:srgbClr val="0086D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8A4EF-85C1-4B4B-BEE0-C00348647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15281" y="3589665"/>
            <a:ext cx="2099849" cy="2612308"/>
          </a:xfrm>
          <a:custGeom>
            <a:avLst/>
            <a:gdLst>
              <a:gd name="connsiteX0" fmla="*/ 1046319 w 2099849"/>
              <a:gd name="connsiteY0" fmla="*/ 425385 h 2612308"/>
              <a:gd name="connsiteX1" fmla="*/ 646935 w 2099849"/>
              <a:gd name="connsiteY1" fmla="*/ 526936 h 2612308"/>
              <a:gd name="connsiteX2" fmla="*/ 472294 w 2099849"/>
              <a:gd name="connsiteY2" fmla="*/ 837008 h 2612308"/>
              <a:gd name="connsiteX3" fmla="*/ 638363 w 2099849"/>
              <a:gd name="connsiteY3" fmla="*/ 1154298 h 2612308"/>
              <a:gd name="connsiteX4" fmla="*/ 1042703 w 2099849"/>
              <a:gd name="connsiteY4" fmla="*/ 1263067 h 2612308"/>
              <a:gd name="connsiteX5" fmla="*/ 1455617 w 2099849"/>
              <a:gd name="connsiteY5" fmla="*/ 1155653 h 2612308"/>
              <a:gd name="connsiteX6" fmla="*/ 1627549 w 2099849"/>
              <a:gd name="connsiteY6" fmla="*/ 837008 h 2612308"/>
              <a:gd name="connsiteX7" fmla="*/ 1452008 w 2099849"/>
              <a:gd name="connsiteY7" fmla="*/ 526936 h 2612308"/>
              <a:gd name="connsiteX8" fmla="*/ 1046319 w 2099849"/>
              <a:gd name="connsiteY8" fmla="*/ 425385 h 2612308"/>
              <a:gd name="connsiteX9" fmla="*/ 1046319 w 2099849"/>
              <a:gd name="connsiteY9" fmla="*/ 1 h 2612308"/>
              <a:gd name="connsiteX10" fmla="*/ 1548903 w 2099849"/>
              <a:gd name="connsiteY10" fmla="*/ 92953 h 2612308"/>
              <a:gd name="connsiteX11" fmla="*/ 1941435 w 2099849"/>
              <a:gd name="connsiteY11" fmla="*/ 373512 h 2612308"/>
              <a:gd name="connsiteX12" fmla="*/ 2099849 w 2099849"/>
              <a:gd name="connsiteY12" fmla="*/ 844226 h 2612308"/>
              <a:gd name="connsiteX13" fmla="*/ 2099849 w 2099849"/>
              <a:gd name="connsiteY13" fmla="*/ 1786149 h 2612308"/>
              <a:gd name="connsiteX14" fmla="*/ 1945982 w 2099849"/>
              <a:gd name="connsiteY14" fmla="*/ 2250500 h 2612308"/>
              <a:gd name="connsiteX15" fmla="*/ 1561201 w 2099849"/>
              <a:gd name="connsiteY15" fmla="*/ 2523192 h 2612308"/>
              <a:gd name="connsiteX16" fmla="*/ 1060755 w 2099849"/>
              <a:gd name="connsiteY16" fmla="*/ 2612298 h 2612308"/>
              <a:gd name="connsiteX17" fmla="*/ 544659 w 2099849"/>
              <a:gd name="connsiteY17" fmla="*/ 2536555 h 2612308"/>
              <a:gd name="connsiteX18" fmla="*/ 161079 w 2099849"/>
              <a:gd name="connsiteY18" fmla="*/ 2294918 h 2612308"/>
              <a:gd name="connsiteX19" fmla="*/ 10814 w 2099849"/>
              <a:gd name="connsiteY19" fmla="*/ 1865732 h 2612308"/>
              <a:gd name="connsiteX20" fmla="*/ 486736 w 2099849"/>
              <a:gd name="connsiteY20" fmla="*/ 1865732 h 2612308"/>
              <a:gd name="connsiteX21" fmla="*/ 573511 w 2099849"/>
              <a:gd name="connsiteY21" fmla="*/ 2052079 h 2612308"/>
              <a:gd name="connsiteX22" fmla="*/ 786251 w 2099849"/>
              <a:gd name="connsiteY22" fmla="*/ 2163937 h 2612308"/>
              <a:gd name="connsiteX23" fmla="*/ 1053537 w 2099849"/>
              <a:gd name="connsiteY23" fmla="*/ 2201349 h 2612308"/>
              <a:gd name="connsiteX24" fmla="*/ 1329112 w 2099849"/>
              <a:gd name="connsiteY24" fmla="*/ 2153457 h 2612308"/>
              <a:gd name="connsiteX25" fmla="*/ 1542109 w 2099849"/>
              <a:gd name="connsiteY25" fmla="*/ 2008445 h 2612308"/>
              <a:gd name="connsiteX26" fmla="*/ 1627549 w 2099849"/>
              <a:gd name="connsiteY26" fmla="*/ 1775149 h 2612308"/>
              <a:gd name="connsiteX27" fmla="*/ 1627549 w 2099849"/>
              <a:gd name="connsiteY27" fmla="*/ 1410866 h 2612308"/>
              <a:gd name="connsiteX28" fmla="*/ 1367622 w 2099849"/>
              <a:gd name="connsiteY28" fmla="*/ 1609132 h 2612308"/>
              <a:gd name="connsiteX29" fmla="*/ 1042703 w 2099849"/>
              <a:gd name="connsiteY29" fmla="*/ 1677625 h 2612308"/>
              <a:gd name="connsiteX30" fmla="*/ 546136 w 2099849"/>
              <a:gd name="connsiteY30" fmla="*/ 1599230 h 2612308"/>
              <a:gd name="connsiteX31" fmla="*/ 157207 w 2099849"/>
              <a:gd name="connsiteY31" fmla="*/ 1334025 h 2612308"/>
              <a:gd name="connsiteX32" fmla="*/ 0 w 2099849"/>
              <a:gd name="connsiteY32" fmla="*/ 837008 h 2612308"/>
              <a:gd name="connsiteX33" fmla="*/ 158144 w 2099849"/>
              <a:gd name="connsiteY33" fmla="*/ 371373 h 2612308"/>
              <a:gd name="connsiteX34" fmla="*/ 548807 w 2099849"/>
              <a:gd name="connsiteY34" fmla="*/ 92683 h 2612308"/>
              <a:gd name="connsiteX35" fmla="*/ 1046319 w 2099849"/>
              <a:gd name="connsiteY35" fmla="*/ 1 h 26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99849" h="2612308">
                <a:moveTo>
                  <a:pt x="1046319" y="425385"/>
                </a:moveTo>
                <a:cubicBezTo>
                  <a:pt x="891302" y="425160"/>
                  <a:pt x="758176" y="459008"/>
                  <a:pt x="646935" y="526936"/>
                </a:cubicBezTo>
                <a:cubicBezTo>
                  <a:pt x="535701" y="594863"/>
                  <a:pt x="477483" y="698219"/>
                  <a:pt x="472294" y="837008"/>
                </a:cubicBezTo>
                <a:cubicBezTo>
                  <a:pt x="476205" y="976395"/>
                  <a:pt x="531559" y="1082158"/>
                  <a:pt x="638363" y="1154298"/>
                </a:cubicBezTo>
                <a:cubicBezTo>
                  <a:pt x="745166" y="1226438"/>
                  <a:pt x="879949" y="1262694"/>
                  <a:pt x="1042703" y="1263067"/>
                </a:cubicBezTo>
                <a:cubicBezTo>
                  <a:pt x="1206293" y="1262919"/>
                  <a:pt x="1343927" y="1227112"/>
                  <a:pt x="1455617" y="1155653"/>
                </a:cubicBezTo>
                <a:cubicBezTo>
                  <a:pt x="1567301" y="1084187"/>
                  <a:pt x="1624614" y="977975"/>
                  <a:pt x="1627549" y="837008"/>
                </a:cubicBezTo>
                <a:cubicBezTo>
                  <a:pt x="1621159" y="698219"/>
                  <a:pt x="1562646" y="594863"/>
                  <a:pt x="1452008" y="526936"/>
                </a:cubicBezTo>
                <a:cubicBezTo>
                  <a:pt x="1341371" y="459008"/>
                  <a:pt x="1206145" y="425160"/>
                  <a:pt x="1046319" y="425385"/>
                </a:cubicBezTo>
                <a:close/>
                <a:moveTo>
                  <a:pt x="1046319" y="1"/>
                </a:moveTo>
                <a:cubicBezTo>
                  <a:pt x="1221846" y="-70"/>
                  <a:pt x="1389379" y="30914"/>
                  <a:pt x="1548903" y="92953"/>
                </a:cubicBezTo>
                <a:cubicBezTo>
                  <a:pt x="1708428" y="154992"/>
                  <a:pt x="1839274" y="248509"/>
                  <a:pt x="1941435" y="373512"/>
                </a:cubicBezTo>
                <a:cubicBezTo>
                  <a:pt x="2043596" y="498508"/>
                  <a:pt x="2096401" y="655419"/>
                  <a:pt x="2099849" y="844226"/>
                </a:cubicBezTo>
                <a:lnTo>
                  <a:pt x="2099849" y="1786149"/>
                </a:lnTo>
                <a:cubicBezTo>
                  <a:pt x="2096645" y="1973544"/>
                  <a:pt x="2045355" y="2128329"/>
                  <a:pt x="1945982" y="2250500"/>
                </a:cubicBezTo>
                <a:cubicBezTo>
                  <a:pt x="1846601" y="2372664"/>
                  <a:pt x="1718343" y="2463561"/>
                  <a:pt x="1561201" y="2523192"/>
                </a:cubicBezTo>
                <a:cubicBezTo>
                  <a:pt x="1404065" y="2582816"/>
                  <a:pt x="1237245" y="2612522"/>
                  <a:pt x="1060755" y="2612298"/>
                </a:cubicBezTo>
                <a:cubicBezTo>
                  <a:pt x="875043" y="2612895"/>
                  <a:pt x="703009" y="2587652"/>
                  <a:pt x="544659" y="2536555"/>
                </a:cubicBezTo>
                <a:cubicBezTo>
                  <a:pt x="386316" y="2485465"/>
                  <a:pt x="258449" y="2404919"/>
                  <a:pt x="161079" y="2294918"/>
                </a:cubicBezTo>
                <a:cubicBezTo>
                  <a:pt x="63702" y="2184916"/>
                  <a:pt x="13614" y="2041856"/>
                  <a:pt x="10814" y="1865732"/>
                </a:cubicBezTo>
                <a:lnTo>
                  <a:pt x="486736" y="1865732"/>
                </a:lnTo>
                <a:cubicBezTo>
                  <a:pt x="488720" y="1940267"/>
                  <a:pt x="517643" y="2002383"/>
                  <a:pt x="573511" y="2052079"/>
                </a:cubicBezTo>
                <a:cubicBezTo>
                  <a:pt x="629385" y="2101782"/>
                  <a:pt x="700292" y="2139066"/>
                  <a:pt x="786251" y="2163937"/>
                </a:cubicBezTo>
                <a:cubicBezTo>
                  <a:pt x="872204" y="2188814"/>
                  <a:pt x="961297" y="2201285"/>
                  <a:pt x="1053537" y="2201349"/>
                </a:cubicBezTo>
                <a:cubicBezTo>
                  <a:pt x="1150413" y="2202306"/>
                  <a:pt x="1242267" y="2186342"/>
                  <a:pt x="1329112" y="2153457"/>
                </a:cubicBezTo>
                <a:cubicBezTo>
                  <a:pt x="1415957" y="2120572"/>
                  <a:pt x="1486955" y="2072230"/>
                  <a:pt x="1542109" y="2008445"/>
                </a:cubicBezTo>
                <a:cubicBezTo>
                  <a:pt x="1597264" y="1944659"/>
                  <a:pt x="1625744" y="1866894"/>
                  <a:pt x="1627549" y="1775149"/>
                </a:cubicBezTo>
                <a:lnTo>
                  <a:pt x="1627549" y="1410866"/>
                </a:lnTo>
                <a:cubicBezTo>
                  <a:pt x="1566633" y="1497686"/>
                  <a:pt x="1479987" y="1563770"/>
                  <a:pt x="1367622" y="1609132"/>
                </a:cubicBezTo>
                <a:cubicBezTo>
                  <a:pt x="1255258" y="1654494"/>
                  <a:pt x="1146951" y="1677323"/>
                  <a:pt x="1042703" y="1677625"/>
                </a:cubicBezTo>
                <a:cubicBezTo>
                  <a:pt x="869578" y="1678877"/>
                  <a:pt x="704055" y="1652741"/>
                  <a:pt x="546136" y="1599230"/>
                </a:cubicBezTo>
                <a:cubicBezTo>
                  <a:pt x="388216" y="1545713"/>
                  <a:pt x="258571" y="1457313"/>
                  <a:pt x="157207" y="1334025"/>
                </a:cubicBezTo>
                <a:cubicBezTo>
                  <a:pt x="55848" y="1210737"/>
                  <a:pt x="3442" y="1045067"/>
                  <a:pt x="0" y="837008"/>
                </a:cubicBezTo>
                <a:cubicBezTo>
                  <a:pt x="3487" y="650558"/>
                  <a:pt x="56202" y="495348"/>
                  <a:pt x="158144" y="371373"/>
                </a:cubicBezTo>
                <a:cubicBezTo>
                  <a:pt x="260087" y="247398"/>
                  <a:pt x="390310" y="154504"/>
                  <a:pt x="548807" y="92683"/>
                </a:cubicBezTo>
                <a:cubicBezTo>
                  <a:pt x="707311" y="30869"/>
                  <a:pt x="873148" y="-25"/>
                  <a:pt x="104631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3CC18DE-57AD-438C-9DFC-25525E63EA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61766" y="3591995"/>
            <a:ext cx="2203089" cy="2609974"/>
          </a:xfrm>
          <a:custGeom>
            <a:avLst/>
            <a:gdLst>
              <a:gd name="connsiteX0" fmla="*/ 1101545 w 2203089"/>
              <a:gd name="connsiteY0" fmla="*/ 446809 h 2609974"/>
              <a:gd name="connsiteX1" fmla="*/ 914515 w 2203089"/>
              <a:gd name="connsiteY1" fmla="*/ 473113 h 2609974"/>
              <a:gd name="connsiteX2" fmla="*/ 601114 w 2203089"/>
              <a:gd name="connsiteY2" fmla="*/ 688957 h 2609974"/>
              <a:gd name="connsiteX3" fmla="*/ 469688 w 2203089"/>
              <a:gd name="connsiteY3" fmla="*/ 1123752 h 2609974"/>
              <a:gd name="connsiteX4" fmla="*/ 469688 w 2203089"/>
              <a:gd name="connsiteY4" fmla="*/ 1486223 h 2609974"/>
              <a:gd name="connsiteX5" fmla="*/ 601114 w 2203089"/>
              <a:gd name="connsiteY5" fmla="*/ 1923773 h 2609974"/>
              <a:gd name="connsiteX6" fmla="*/ 914515 w 2203089"/>
              <a:gd name="connsiteY6" fmla="*/ 2142546 h 2609974"/>
              <a:gd name="connsiteX7" fmla="*/ 1288574 w 2203089"/>
              <a:gd name="connsiteY7" fmla="*/ 2142546 h 2609974"/>
              <a:gd name="connsiteX8" fmla="*/ 1601975 w 2203089"/>
              <a:gd name="connsiteY8" fmla="*/ 1923773 h 2609974"/>
              <a:gd name="connsiteX9" fmla="*/ 1733401 w 2203089"/>
              <a:gd name="connsiteY9" fmla="*/ 1486223 h 2609974"/>
              <a:gd name="connsiteX10" fmla="*/ 1733401 w 2203089"/>
              <a:gd name="connsiteY10" fmla="*/ 1123752 h 2609974"/>
              <a:gd name="connsiteX11" fmla="*/ 1601975 w 2203089"/>
              <a:gd name="connsiteY11" fmla="*/ 692060 h 2609974"/>
              <a:gd name="connsiteX12" fmla="*/ 1288574 w 2203089"/>
              <a:gd name="connsiteY12" fmla="*/ 474661 h 2609974"/>
              <a:gd name="connsiteX13" fmla="*/ 1101545 w 2203089"/>
              <a:gd name="connsiteY13" fmla="*/ 446809 h 2609974"/>
              <a:gd name="connsiteX14" fmla="*/ 1101545 w 2203089"/>
              <a:gd name="connsiteY14" fmla="*/ 1 h 2609974"/>
              <a:gd name="connsiteX15" fmla="*/ 1427603 w 2203089"/>
              <a:gd name="connsiteY15" fmla="*/ 45209 h 2609974"/>
              <a:gd name="connsiteX16" fmla="*/ 1973969 w 2203089"/>
              <a:gd name="connsiteY16" fmla="*/ 405068 h 2609974"/>
              <a:gd name="connsiteX17" fmla="*/ 2203089 w 2203089"/>
              <a:gd name="connsiteY17" fmla="*/ 1123752 h 2609974"/>
              <a:gd name="connsiteX18" fmla="*/ 2203089 w 2203089"/>
              <a:gd name="connsiteY18" fmla="*/ 1486223 h 2609974"/>
              <a:gd name="connsiteX19" fmla="*/ 1973969 w 2203089"/>
              <a:gd name="connsiteY19" fmla="*/ 2204906 h 2609974"/>
              <a:gd name="connsiteX20" fmla="*/ 1427603 w 2203089"/>
              <a:gd name="connsiteY20" fmla="*/ 2564766 h 2609974"/>
              <a:gd name="connsiteX21" fmla="*/ 775489 w 2203089"/>
              <a:gd name="connsiteY21" fmla="*/ 2565281 h 2609974"/>
              <a:gd name="connsiteX22" fmla="*/ 229120 w 2203089"/>
              <a:gd name="connsiteY22" fmla="*/ 2205939 h 2609974"/>
              <a:gd name="connsiteX23" fmla="*/ 0 w 2203089"/>
              <a:gd name="connsiteY23" fmla="*/ 1486223 h 2609974"/>
              <a:gd name="connsiteX24" fmla="*/ 0 w 2203089"/>
              <a:gd name="connsiteY24" fmla="*/ 1123752 h 2609974"/>
              <a:gd name="connsiteX25" fmla="*/ 229120 w 2203089"/>
              <a:gd name="connsiteY25" fmla="*/ 404035 h 2609974"/>
              <a:gd name="connsiteX26" fmla="*/ 775489 w 2203089"/>
              <a:gd name="connsiteY26" fmla="*/ 44694 h 2609974"/>
              <a:gd name="connsiteX27" fmla="*/ 1101545 w 2203089"/>
              <a:gd name="connsiteY27" fmla="*/ 1 h 26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03089" h="2609974">
                <a:moveTo>
                  <a:pt x="1101545" y="446809"/>
                </a:moveTo>
                <a:cubicBezTo>
                  <a:pt x="1039202" y="446550"/>
                  <a:pt x="976857" y="455318"/>
                  <a:pt x="914515" y="473113"/>
                </a:cubicBezTo>
                <a:cubicBezTo>
                  <a:pt x="789827" y="508698"/>
                  <a:pt x="685362" y="580648"/>
                  <a:pt x="601114" y="688957"/>
                </a:cubicBezTo>
                <a:cubicBezTo>
                  <a:pt x="516865" y="797269"/>
                  <a:pt x="473056" y="942200"/>
                  <a:pt x="469688" y="1123752"/>
                </a:cubicBezTo>
                <a:lnTo>
                  <a:pt x="469688" y="1486223"/>
                </a:lnTo>
                <a:cubicBezTo>
                  <a:pt x="473056" y="1668534"/>
                  <a:pt x="516865" y="1814386"/>
                  <a:pt x="601114" y="1923773"/>
                </a:cubicBezTo>
                <a:cubicBezTo>
                  <a:pt x="685362" y="2033159"/>
                  <a:pt x="789827" y="2106084"/>
                  <a:pt x="914515" y="2142546"/>
                </a:cubicBezTo>
                <a:cubicBezTo>
                  <a:pt x="1039202" y="2179008"/>
                  <a:pt x="1163887" y="2179008"/>
                  <a:pt x="1288574" y="2142546"/>
                </a:cubicBezTo>
                <a:cubicBezTo>
                  <a:pt x="1413262" y="2106084"/>
                  <a:pt x="1517730" y="2033159"/>
                  <a:pt x="1601975" y="1923773"/>
                </a:cubicBezTo>
                <a:cubicBezTo>
                  <a:pt x="1686224" y="1814386"/>
                  <a:pt x="1730033" y="1668534"/>
                  <a:pt x="1733401" y="1486223"/>
                </a:cubicBezTo>
                <a:lnTo>
                  <a:pt x="1733401" y="1123752"/>
                </a:lnTo>
                <a:cubicBezTo>
                  <a:pt x="1730033" y="944266"/>
                  <a:pt x="1686224" y="800369"/>
                  <a:pt x="1601975" y="692060"/>
                </a:cubicBezTo>
                <a:cubicBezTo>
                  <a:pt x="1517730" y="583747"/>
                  <a:pt x="1413262" y="511282"/>
                  <a:pt x="1288574" y="474661"/>
                </a:cubicBezTo>
                <a:cubicBezTo>
                  <a:pt x="1226232" y="456352"/>
                  <a:pt x="1163887" y="447068"/>
                  <a:pt x="1101545" y="446809"/>
                </a:cubicBezTo>
                <a:close/>
                <a:moveTo>
                  <a:pt x="1101545" y="1"/>
                </a:moveTo>
                <a:cubicBezTo>
                  <a:pt x="1210231" y="86"/>
                  <a:pt x="1318917" y="15158"/>
                  <a:pt x="1427603" y="45209"/>
                </a:cubicBezTo>
                <a:cubicBezTo>
                  <a:pt x="1644972" y="105314"/>
                  <a:pt x="1827095" y="225268"/>
                  <a:pt x="1973969" y="405068"/>
                </a:cubicBezTo>
                <a:cubicBezTo>
                  <a:pt x="2120842" y="584869"/>
                  <a:pt x="2197214" y="824430"/>
                  <a:pt x="2203089" y="1123752"/>
                </a:cubicBezTo>
                <a:lnTo>
                  <a:pt x="2203089" y="1486223"/>
                </a:lnTo>
                <a:cubicBezTo>
                  <a:pt x="2197214" y="1785545"/>
                  <a:pt x="2120842" y="2025106"/>
                  <a:pt x="1973969" y="2204906"/>
                </a:cubicBezTo>
                <a:cubicBezTo>
                  <a:pt x="1827095" y="2384706"/>
                  <a:pt x="1644972" y="2504661"/>
                  <a:pt x="1427603" y="2564766"/>
                </a:cubicBezTo>
                <a:cubicBezTo>
                  <a:pt x="1210231" y="2624871"/>
                  <a:pt x="992858" y="2625045"/>
                  <a:pt x="775489" y="2565281"/>
                </a:cubicBezTo>
                <a:cubicBezTo>
                  <a:pt x="558117" y="2505520"/>
                  <a:pt x="375994" y="2385740"/>
                  <a:pt x="229120" y="2205939"/>
                </a:cubicBezTo>
                <a:cubicBezTo>
                  <a:pt x="82250" y="2026139"/>
                  <a:pt x="5876" y="1786233"/>
                  <a:pt x="0" y="1486223"/>
                </a:cubicBezTo>
                <a:lnTo>
                  <a:pt x="0" y="1123752"/>
                </a:lnTo>
                <a:cubicBezTo>
                  <a:pt x="5876" y="823741"/>
                  <a:pt x="82250" y="583833"/>
                  <a:pt x="229120" y="404035"/>
                </a:cubicBezTo>
                <a:cubicBezTo>
                  <a:pt x="375994" y="224235"/>
                  <a:pt x="558117" y="104454"/>
                  <a:pt x="775489" y="44694"/>
                </a:cubicBezTo>
                <a:cubicBezTo>
                  <a:pt x="884173" y="14813"/>
                  <a:pt x="992858" y="-84"/>
                  <a:pt x="110154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3FBE219-41C3-44AB-87E3-C355EF3B1E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3507" y="714072"/>
            <a:ext cx="2034415" cy="2544069"/>
          </a:xfrm>
          <a:custGeom>
            <a:avLst/>
            <a:gdLst>
              <a:gd name="connsiteX0" fmla="*/ 979506 w 2034415"/>
              <a:gd name="connsiteY0" fmla="*/ 39 h 2544069"/>
              <a:gd name="connsiteX1" fmla="*/ 1474539 w 2034415"/>
              <a:gd name="connsiteY1" fmla="*/ 75083 h 2544069"/>
              <a:gd name="connsiteX2" fmla="*/ 1867302 w 2034415"/>
              <a:gd name="connsiteY2" fmla="*/ 327926 h 2544069"/>
              <a:gd name="connsiteX3" fmla="*/ 2027239 w 2034415"/>
              <a:gd name="connsiteY3" fmla="*/ 800139 h 2544069"/>
              <a:gd name="connsiteX4" fmla="*/ 1883127 w 2034415"/>
              <a:gd name="connsiteY4" fmla="*/ 1281196 h 2544069"/>
              <a:gd name="connsiteX5" fmla="*/ 1514963 w 2034415"/>
              <a:gd name="connsiteY5" fmla="*/ 1505474 h 2544069"/>
              <a:gd name="connsiteX6" fmla="*/ 1019001 w 2034415"/>
              <a:gd name="connsiteY6" fmla="*/ 1560731 h 2544069"/>
              <a:gd name="connsiteX7" fmla="*/ 784970 w 2034415"/>
              <a:gd name="connsiteY7" fmla="*/ 1584809 h 2544069"/>
              <a:gd name="connsiteX8" fmla="*/ 568493 w 2034415"/>
              <a:gd name="connsiteY8" fmla="*/ 1681524 h 2544069"/>
              <a:gd name="connsiteX9" fmla="*/ 473285 w 2034415"/>
              <a:gd name="connsiteY9" fmla="*/ 1887584 h 2544069"/>
              <a:gd name="connsiteX10" fmla="*/ 473285 w 2034415"/>
              <a:gd name="connsiteY10" fmla="*/ 2103093 h 2544069"/>
              <a:gd name="connsiteX11" fmla="*/ 2034415 w 2034415"/>
              <a:gd name="connsiteY11" fmla="*/ 2103093 h 2544069"/>
              <a:gd name="connsiteX12" fmla="*/ 2034415 w 2034415"/>
              <a:gd name="connsiteY12" fmla="*/ 2544069 h 2544069"/>
              <a:gd name="connsiteX13" fmla="*/ 0 w 2034415"/>
              <a:gd name="connsiteY13" fmla="*/ 2544069 h 2544069"/>
              <a:gd name="connsiteX14" fmla="*/ 0 w 2034415"/>
              <a:gd name="connsiteY14" fmla="*/ 2215529 h 2544069"/>
              <a:gd name="connsiteX15" fmla="*/ 0 w 2034415"/>
              <a:gd name="connsiteY15" fmla="*/ 1883993 h 2544069"/>
              <a:gd name="connsiteX16" fmla="*/ 154083 w 2034415"/>
              <a:gd name="connsiteY16" fmla="*/ 1432779 h 2544069"/>
              <a:gd name="connsiteX17" fmla="*/ 534609 w 2034415"/>
              <a:gd name="connsiteY17" fmla="*/ 1200123 h 2544069"/>
              <a:gd name="connsiteX18" fmla="*/ 1019001 w 2034415"/>
              <a:gd name="connsiteY18" fmla="*/ 1134110 h 2544069"/>
              <a:gd name="connsiteX19" fmla="*/ 1243196 w 2034415"/>
              <a:gd name="connsiteY19" fmla="*/ 1114956 h 2544069"/>
              <a:gd name="connsiteX20" fmla="*/ 1460212 w 2034415"/>
              <a:gd name="connsiteY20" fmla="*/ 1023982 h 2544069"/>
              <a:gd name="connsiteX21" fmla="*/ 1557551 w 2034415"/>
              <a:gd name="connsiteY21" fmla="*/ 810913 h 2544069"/>
              <a:gd name="connsiteX22" fmla="*/ 1393293 w 2034415"/>
              <a:gd name="connsiteY22" fmla="*/ 507470 h 2544069"/>
              <a:gd name="connsiteX23" fmla="*/ 986689 w 2034415"/>
              <a:gd name="connsiteY23" fmla="*/ 408719 h 2544069"/>
              <a:gd name="connsiteX24" fmla="*/ 642018 w 2034415"/>
              <a:gd name="connsiteY24" fmla="*/ 499811 h 2544069"/>
              <a:gd name="connsiteX25" fmla="*/ 480456 w 2034415"/>
              <a:gd name="connsiteY25" fmla="*/ 760422 h 2544069"/>
              <a:gd name="connsiteX26" fmla="*/ 10759 w 2034415"/>
              <a:gd name="connsiteY26" fmla="*/ 760422 h 2544069"/>
              <a:gd name="connsiteX27" fmla="*/ 160588 w 2034415"/>
              <a:gd name="connsiteY27" fmla="*/ 327364 h 2544069"/>
              <a:gd name="connsiteX28" fmla="*/ 523303 w 2034415"/>
              <a:gd name="connsiteY28" fmla="*/ 79213 h 2544069"/>
              <a:gd name="connsiteX29" fmla="*/ 979506 w 2034415"/>
              <a:gd name="connsiteY29" fmla="*/ 39 h 25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34415" h="2544069">
                <a:moveTo>
                  <a:pt x="979506" y="39"/>
                </a:moveTo>
                <a:cubicBezTo>
                  <a:pt x="1150682" y="-1115"/>
                  <a:pt x="1315691" y="23900"/>
                  <a:pt x="1474539" y="75083"/>
                </a:cubicBezTo>
                <a:cubicBezTo>
                  <a:pt x="1633384" y="126266"/>
                  <a:pt x="1764306" y="210547"/>
                  <a:pt x="1867302" y="327926"/>
                </a:cubicBezTo>
                <a:cubicBezTo>
                  <a:pt x="1970301" y="445301"/>
                  <a:pt x="2023613" y="602707"/>
                  <a:pt x="2027239" y="800139"/>
                </a:cubicBezTo>
                <a:cubicBezTo>
                  <a:pt x="2024563" y="1010603"/>
                  <a:pt x="1976527" y="1170955"/>
                  <a:pt x="1883127" y="1281196"/>
                </a:cubicBezTo>
                <a:cubicBezTo>
                  <a:pt x="1789727" y="1391439"/>
                  <a:pt x="1667005" y="1466197"/>
                  <a:pt x="1514963" y="1505474"/>
                </a:cubicBezTo>
                <a:cubicBezTo>
                  <a:pt x="1362921" y="1544750"/>
                  <a:pt x="1197600" y="1563168"/>
                  <a:pt x="1019001" y="1560731"/>
                </a:cubicBezTo>
                <a:cubicBezTo>
                  <a:pt x="946706" y="1559712"/>
                  <a:pt x="868698" y="1567736"/>
                  <a:pt x="784970" y="1584809"/>
                </a:cubicBezTo>
                <a:cubicBezTo>
                  <a:pt x="701240" y="1601882"/>
                  <a:pt x="629084" y="1634120"/>
                  <a:pt x="568493" y="1681524"/>
                </a:cubicBezTo>
                <a:cubicBezTo>
                  <a:pt x="507902" y="1728924"/>
                  <a:pt x="476167" y="1797613"/>
                  <a:pt x="473285" y="1887584"/>
                </a:cubicBezTo>
                <a:lnTo>
                  <a:pt x="473285" y="2103093"/>
                </a:lnTo>
                <a:lnTo>
                  <a:pt x="2034415" y="2103093"/>
                </a:lnTo>
                <a:lnTo>
                  <a:pt x="2034415" y="2544069"/>
                </a:lnTo>
                <a:lnTo>
                  <a:pt x="0" y="2544069"/>
                </a:lnTo>
                <a:cubicBezTo>
                  <a:pt x="0" y="2434806"/>
                  <a:pt x="0" y="2325290"/>
                  <a:pt x="0" y="2215529"/>
                </a:cubicBezTo>
                <a:cubicBezTo>
                  <a:pt x="0" y="2105766"/>
                  <a:pt x="0" y="1995254"/>
                  <a:pt x="0" y="1883993"/>
                </a:cubicBezTo>
                <a:cubicBezTo>
                  <a:pt x="3406" y="1692836"/>
                  <a:pt x="54766" y="1542430"/>
                  <a:pt x="154083" y="1432779"/>
                </a:cubicBezTo>
                <a:cubicBezTo>
                  <a:pt x="253399" y="1323127"/>
                  <a:pt x="380241" y="1245575"/>
                  <a:pt x="534609" y="1200123"/>
                </a:cubicBezTo>
                <a:cubicBezTo>
                  <a:pt x="688980" y="1154671"/>
                  <a:pt x="850442" y="1132668"/>
                  <a:pt x="1019001" y="1134110"/>
                </a:cubicBezTo>
                <a:cubicBezTo>
                  <a:pt x="1085555" y="1135506"/>
                  <a:pt x="1160287" y="1129121"/>
                  <a:pt x="1243196" y="1114956"/>
                </a:cubicBezTo>
                <a:cubicBezTo>
                  <a:pt x="1326105" y="1100792"/>
                  <a:pt x="1398447" y="1070467"/>
                  <a:pt x="1460212" y="1023982"/>
                </a:cubicBezTo>
                <a:cubicBezTo>
                  <a:pt x="1521981" y="977499"/>
                  <a:pt x="1554428" y="906477"/>
                  <a:pt x="1557551" y="810913"/>
                </a:cubicBezTo>
                <a:cubicBezTo>
                  <a:pt x="1553960" y="674751"/>
                  <a:pt x="1499209" y="573604"/>
                  <a:pt x="1393293" y="507470"/>
                </a:cubicBezTo>
                <a:cubicBezTo>
                  <a:pt x="1287377" y="441336"/>
                  <a:pt x="1151842" y="408418"/>
                  <a:pt x="986689" y="408719"/>
                </a:cubicBezTo>
                <a:cubicBezTo>
                  <a:pt x="857439" y="409245"/>
                  <a:pt x="742547" y="439611"/>
                  <a:pt x="642018" y="499811"/>
                </a:cubicBezTo>
                <a:cubicBezTo>
                  <a:pt x="541491" y="560013"/>
                  <a:pt x="487635" y="646884"/>
                  <a:pt x="480456" y="760422"/>
                </a:cubicBezTo>
                <a:lnTo>
                  <a:pt x="10759" y="760422"/>
                </a:lnTo>
                <a:cubicBezTo>
                  <a:pt x="15269" y="583921"/>
                  <a:pt x="65212" y="439567"/>
                  <a:pt x="160588" y="327364"/>
                </a:cubicBezTo>
                <a:cubicBezTo>
                  <a:pt x="255960" y="215157"/>
                  <a:pt x="376865" y="132439"/>
                  <a:pt x="523303" y="79213"/>
                </a:cubicBezTo>
                <a:cubicBezTo>
                  <a:pt x="669741" y="25990"/>
                  <a:pt x="821809" y="-402"/>
                  <a:pt x="979506" y="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AB8CC9-1444-47E4-8C96-A80AC84DF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975" y="756653"/>
            <a:ext cx="1208986" cy="2515318"/>
          </a:xfrm>
          <a:custGeom>
            <a:avLst/>
            <a:gdLst>
              <a:gd name="connsiteX0" fmla="*/ 0 w 1208986"/>
              <a:gd name="connsiteY0" fmla="*/ 0 h 2515318"/>
              <a:gd name="connsiteX1" fmla="*/ 860871 w 1208986"/>
              <a:gd name="connsiteY1" fmla="*/ 0 h 2515318"/>
              <a:gd name="connsiteX2" fmla="*/ 860871 w 1208986"/>
              <a:gd name="connsiteY2" fmla="*/ 2113819 h 2515318"/>
              <a:gd name="connsiteX3" fmla="*/ 1208986 w 1208986"/>
              <a:gd name="connsiteY3" fmla="*/ 2113819 h 2515318"/>
              <a:gd name="connsiteX4" fmla="*/ 1208986 w 1208986"/>
              <a:gd name="connsiteY4" fmla="*/ 2515318 h 2515318"/>
              <a:gd name="connsiteX5" fmla="*/ 14348 w 1208986"/>
              <a:gd name="connsiteY5" fmla="*/ 2515318 h 2515318"/>
              <a:gd name="connsiteX6" fmla="*/ 14357 w 1208986"/>
              <a:gd name="connsiteY6" fmla="*/ 2113819 h 2515318"/>
              <a:gd name="connsiteX7" fmla="*/ 391183 w 1208986"/>
              <a:gd name="connsiteY7" fmla="*/ 2113819 h 2515318"/>
              <a:gd name="connsiteX8" fmla="*/ 391183 w 1208986"/>
              <a:gd name="connsiteY8" fmla="*/ 430212 h 2515318"/>
              <a:gd name="connsiteX9" fmla="*/ 0 w 1208986"/>
              <a:gd name="connsiteY9" fmla="*/ 430212 h 25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986" h="2515318">
                <a:moveTo>
                  <a:pt x="0" y="0"/>
                </a:moveTo>
                <a:lnTo>
                  <a:pt x="860871" y="0"/>
                </a:lnTo>
                <a:lnTo>
                  <a:pt x="860871" y="2113819"/>
                </a:lnTo>
                <a:lnTo>
                  <a:pt x="1208986" y="2113819"/>
                </a:lnTo>
                <a:lnTo>
                  <a:pt x="1208986" y="2515318"/>
                </a:lnTo>
                <a:lnTo>
                  <a:pt x="14348" y="2515318"/>
                </a:lnTo>
                <a:lnTo>
                  <a:pt x="14357" y="2113819"/>
                </a:lnTo>
                <a:lnTo>
                  <a:pt x="391183" y="2113819"/>
                </a:lnTo>
                <a:lnTo>
                  <a:pt x="391183" y="430212"/>
                </a:lnTo>
                <a:lnTo>
                  <a:pt x="0" y="4302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7091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8B772A-695E-471F-9C83-BF66BE49C1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319" y="647700"/>
            <a:ext cx="4222492" cy="5102226"/>
          </a:xfrm>
          <a:custGeom>
            <a:avLst/>
            <a:gdLst>
              <a:gd name="connsiteX0" fmla="*/ 3215046 w 4222492"/>
              <a:gd name="connsiteY0" fmla="*/ 3010965 h 5102226"/>
              <a:gd name="connsiteX1" fmla="*/ 2833132 w 4222492"/>
              <a:gd name="connsiteY1" fmla="*/ 3108074 h 5102226"/>
              <a:gd name="connsiteX2" fmla="*/ 2666130 w 4222492"/>
              <a:gd name="connsiteY2" fmla="*/ 3404582 h 5102226"/>
              <a:gd name="connsiteX3" fmla="*/ 2824934 w 4222492"/>
              <a:gd name="connsiteY3" fmla="*/ 3707994 h 5102226"/>
              <a:gd name="connsiteX4" fmla="*/ 3211589 w 4222492"/>
              <a:gd name="connsiteY4" fmla="*/ 3812005 h 5102226"/>
              <a:gd name="connsiteX5" fmla="*/ 3606440 w 4222492"/>
              <a:gd name="connsiteY5" fmla="*/ 3709289 h 5102226"/>
              <a:gd name="connsiteX6" fmla="*/ 3770851 w 4222492"/>
              <a:gd name="connsiteY6" fmla="*/ 3404582 h 5102226"/>
              <a:gd name="connsiteX7" fmla="*/ 3602989 w 4222492"/>
              <a:gd name="connsiteY7" fmla="*/ 3108074 h 5102226"/>
              <a:gd name="connsiteX8" fmla="*/ 3215046 w 4222492"/>
              <a:gd name="connsiteY8" fmla="*/ 3010965 h 5102226"/>
              <a:gd name="connsiteX9" fmla="*/ 396851 w 4222492"/>
              <a:gd name="connsiteY9" fmla="*/ 2683569 h 5102226"/>
              <a:gd name="connsiteX10" fmla="*/ 1224640 w 4222492"/>
              <a:gd name="connsiteY10" fmla="*/ 2683569 h 5102226"/>
              <a:gd name="connsiteX11" fmla="*/ 1224640 w 4222492"/>
              <a:gd name="connsiteY11" fmla="*/ 4716153 h 5102226"/>
              <a:gd name="connsiteX12" fmla="*/ 1559381 w 4222492"/>
              <a:gd name="connsiteY12" fmla="*/ 4716153 h 5102226"/>
              <a:gd name="connsiteX13" fmla="*/ 1559381 w 4222492"/>
              <a:gd name="connsiteY13" fmla="*/ 5102224 h 5102226"/>
              <a:gd name="connsiteX14" fmla="*/ 410649 w 4222492"/>
              <a:gd name="connsiteY14" fmla="*/ 5102224 h 5102226"/>
              <a:gd name="connsiteX15" fmla="*/ 410656 w 4222492"/>
              <a:gd name="connsiteY15" fmla="*/ 4716153 h 5102226"/>
              <a:gd name="connsiteX16" fmla="*/ 772999 w 4222492"/>
              <a:gd name="connsiteY16" fmla="*/ 4716153 h 5102226"/>
              <a:gd name="connsiteX17" fmla="*/ 772999 w 4222492"/>
              <a:gd name="connsiteY17" fmla="*/ 3097242 h 5102226"/>
              <a:gd name="connsiteX18" fmla="*/ 396851 w 4222492"/>
              <a:gd name="connsiteY18" fmla="*/ 3097242 h 5102226"/>
              <a:gd name="connsiteX19" fmla="*/ 3215046 w 4222492"/>
              <a:gd name="connsiteY19" fmla="*/ 2604188 h 5102226"/>
              <a:gd name="connsiteX20" fmla="*/ 3695646 w 4222492"/>
              <a:gd name="connsiteY20" fmla="*/ 2693074 h 5102226"/>
              <a:gd name="connsiteX21" fmla="*/ 4071007 w 4222492"/>
              <a:gd name="connsiteY21" fmla="*/ 2961360 h 5102226"/>
              <a:gd name="connsiteX22" fmla="*/ 4222492 w 4222492"/>
              <a:gd name="connsiteY22" fmla="*/ 3411485 h 5102226"/>
              <a:gd name="connsiteX23" fmla="*/ 4222492 w 4222492"/>
              <a:gd name="connsiteY23" fmla="*/ 4312206 h 5102226"/>
              <a:gd name="connsiteX24" fmla="*/ 4075355 w 4222492"/>
              <a:gd name="connsiteY24" fmla="*/ 4756245 h 5102226"/>
              <a:gd name="connsiteX25" fmla="*/ 3707405 w 4222492"/>
              <a:gd name="connsiteY25" fmla="*/ 5017010 h 5102226"/>
              <a:gd name="connsiteX26" fmla="*/ 3228850 w 4222492"/>
              <a:gd name="connsiteY26" fmla="*/ 5102217 h 5102226"/>
              <a:gd name="connsiteX27" fmla="*/ 2735329 w 4222492"/>
              <a:gd name="connsiteY27" fmla="*/ 5029788 h 5102226"/>
              <a:gd name="connsiteX28" fmla="*/ 2368527 w 4222492"/>
              <a:gd name="connsiteY28" fmla="*/ 4798721 h 5102226"/>
              <a:gd name="connsiteX29" fmla="*/ 2224836 w 4222492"/>
              <a:gd name="connsiteY29" fmla="*/ 4388308 h 5102226"/>
              <a:gd name="connsiteX30" fmla="*/ 2679940 w 4222492"/>
              <a:gd name="connsiteY30" fmla="*/ 4388308 h 5102226"/>
              <a:gd name="connsiteX31" fmla="*/ 2762919 w 4222492"/>
              <a:gd name="connsiteY31" fmla="*/ 4566504 h 5102226"/>
              <a:gd name="connsiteX32" fmla="*/ 2966354 w 4222492"/>
              <a:gd name="connsiteY32" fmla="*/ 4673469 h 5102226"/>
              <a:gd name="connsiteX33" fmla="*/ 3221948 w 4222492"/>
              <a:gd name="connsiteY33" fmla="*/ 4709244 h 5102226"/>
              <a:gd name="connsiteX34" fmla="*/ 3485469 w 4222492"/>
              <a:gd name="connsiteY34" fmla="*/ 4663447 h 5102226"/>
              <a:gd name="connsiteX35" fmla="*/ 3689149 w 4222492"/>
              <a:gd name="connsiteY35" fmla="*/ 4524778 h 5102226"/>
              <a:gd name="connsiteX36" fmla="*/ 3770851 w 4222492"/>
              <a:gd name="connsiteY36" fmla="*/ 4301687 h 5102226"/>
              <a:gd name="connsiteX37" fmla="*/ 3770851 w 4222492"/>
              <a:gd name="connsiteY37" fmla="*/ 3953338 h 5102226"/>
              <a:gd name="connsiteX38" fmla="*/ 3522295 w 4222492"/>
              <a:gd name="connsiteY38" fmla="*/ 4142932 h 5102226"/>
              <a:gd name="connsiteX39" fmla="*/ 3211589 w 4222492"/>
              <a:gd name="connsiteY39" fmla="*/ 4208429 h 5102226"/>
              <a:gd name="connsiteX40" fmla="*/ 2736741 w 4222492"/>
              <a:gd name="connsiteY40" fmla="*/ 4133463 h 5102226"/>
              <a:gd name="connsiteX41" fmla="*/ 2364825 w 4222492"/>
              <a:gd name="connsiteY41" fmla="*/ 3879860 h 5102226"/>
              <a:gd name="connsiteX42" fmla="*/ 2214495 w 4222492"/>
              <a:gd name="connsiteY42" fmla="*/ 3404582 h 5102226"/>
              <a:gd name="connsiteX43" fmla="*/ 2365722 w 4222492"/>
              <a:gd name="connsiteY43" fmla="*/ 2959316 h 5102226"/>
              <a:gd name="connsiteX44" fmla="*/ 2739296 w 4222492"/>
              <a:gd name="connsiteY44" fmla="*/ 2692816 h 5102226"/>
              <a:gd name="connsiteX45" fmla="*/ 3215046 w 4222492"/>
              <a:gd name="connsiteY45" fmla="*/ 2604188 h 5102226"/>
              <a:gd name="connsiteX46" fmla="*/ 3163280 w 4222492"/>
              <a:gd name="connsiteY46" fmla="*/ 429645 h 5102226"/>
              <a:gd name="connsiteX47" fmla="*/ 2983437 w 4222492"/>
              <a:gd name="connsiteY47" fmla="*/ 454933 h 5102226"/>
              <a:gd name="connsiteX48" fmla="*/ 2682083 w 4222492"/>
              <a:gd name="connsiteY48" fmla="*/ 662488 h 5102226"/>
              <a:gd name="connsiteX49" fmla="*/ 2555708 w 4222492"/>
              <a:gd name="connsiteY49" fmla="*/ 1080570 h 5102226"/>
              <a:gd name="connsiteX50" fmla="*/ 2555708 w 4222492"/>
              <a:gd name="connsiteY50" fmla="*/ 1429115 h 5102226"/>
              <a:gd name="connsiteX51" fmla="*/ 2682083 w 4222492"/>
              <a:gd name="connsiteY51" fmla="*/ 1849849 h 5102226"/>
              <a:gd name="connsiteX52" fmla="*/ 2983437 w 4222492"/>
              <a:gd name="connsiteY52" fmla="*/ 2060217 h 5102226"/>
              <a:gd name="connsiteX53" fmla="*/ 3343121 w 4222492"/>
              <a:gd name="connsiteY53" fmla="*/ 2060217 h 5102226"/>
              <a:gd name="connsiteX54" fmla="*/ 3644482 w 4222492"/>
              <a:gd name="connsiteY54" fmla="*/ 1849849 h 5102226"/>
              <a:gd name="connsiteX55" fmla="*/ 3770857 w 4222492"/>
              <a:gd name="connsiteY55" fmla="*/ 1429115 h 5102226"/>
              <a:gd name="connsiteX56" fmla="*/ 3770857 w 4222492"/>
              <a:gd name="connsiteY56" fmla="*/ 1080570 h 5102226"/>
              <a:gd name="connsiteX57" fmla="*/ 3644482 w 4222492"/>
              <a:gd name="connsiteY57" fmla="*/ 665466 h 5102226"/>
              <a:gd name="connsiteX58" fmla="*/ 3343121 w 4222492"/>
              <a:gd name="connsiteY58" fmla="*/ 456425 h 5102226"/>
              <a:gd name="connsiteX59" fmla="*/ 3163280 w 4222492"/>
              <a:gd name="connsiteY59" fmla="*/ 429645 h 5102226"/>
              <a:gd name="connsiteX60" fmla="*/ 941865 w 4222492"/>
              <a:gd name="connsiteY60" fmla="*/ 37 h 5102226"/>
              <a:gd name="connsiteX61" fmla="*/ 1417872 w 4222492"/>
              <a:gd name="connsiteY61" fmla="*/ 72196 h 5102226"/>
              <a:gd name="connsiteX62" fmla="*/ 1795542 w 4222492"/>
              <a:gd name="connsiteY62" fmla="*/ 315318 h 5102226"/>
              <a:gd name="connsiteX63" fmla="*/ 1949330 w 4222492"/>
              <a:gd name="connsiteY63" fmla="*/ 769391 h 5102226"/>
              <a:gd name="connsiteX64" fmla="*/ 1810759 w 4222492"/>
              <a:gd name="connsiteY64" fmla="*/ 1231957 h 5102226"/>
              <a:gd name="connsiteX65" fmla="*/ 1456743 w 4222492"/>
              <a:gd name="connsiteY65" fmla="*/ 1447617 h 5102226"/>
              <a:gd name="connsiteX66" fmla="*/ 979838 w 4222492"/>
              <a:gd name="connsiteY66" fmla="*/ 1500752 h 5102226"/>
              <a:gd name="connsiteX67" fmla="*/ 754801 w 4222492"/>
              <a:gd name="connsiteY67" fmla="*/ 1523903 h 5102226"/>
              <a:gd name="connsiteX68" fmla="*/ 546644 w 4222492"/>
              <a:gd name="connsiteY68" fmla="*/ 1616903 h 5102226"/>
              <a:gd name="connsiteX69" fmla="*/ 455098 w 4222492"/>
              <a:gd name="connsiteY69" fmla="*/ 1815044 h 5102226"/>
              <a:gd name="connsiteX70" fmla="*/ 455098 w 4222492"/>
              <a:gd name="connsiteY70" fmla="*/ 2022268 h 5102226"/>
              <a:gd name="connsiteX71" fmla="*/ 1956232 w 4222492"/>
              <a:gd name="connsiteY71" fmla="*/ 2022268 h 5102226"/>
              <a:gd name="connsiteX72" fmla="*/ 1956232 w 4222492"/>
              <a:gd name="connsiteY72" fmla="*/ 2446301 h 5102226"/>
              <a:gd name="connsiteX73" fmla="*/ 0 w 4222492"/>
              <a:gd name="connsiteY73" fmla="*/ 2446301 h 5102226"/>
              <a:gd name="connsiteX74" fmla="*/ 0 w 4222492"/>
              <a:gd name="connsiteY74" fmla="*/ 2130387 h 5102226"/>
              <a:gd name="connsiteX75" fmla="*/ 0 w 4222492"/>
              <a:gd name="connsiteY75" fmla="*/ 1811594 h 5102226"/>
              <a:gd name="connsiteX76" fmla="*/ 148163 w 4222492"/>
              <a:gd name="connsiteY76" fmla="*/ 1377718 h 5102226"/>
              <a:gd name="connsiteX77" fmla="*/ 514061 w 4222492"/>
              <a:gd name="connsiteY77" fmla="*/ 1154000 h 5102226"/>
              <a:gd name="connsiteX78" fmla="*/ 979838 w 4222492"/>
              <a:gd name="connsiteY78" fmla="*/ 1090524 h 5102226"/>
              <a:gd name="connsiteX79" fmla="*/ 1195419 w 4222492"/>
              <a:gd name="connsiteY79" fmla="*/ 1072108 h 5102226"/>
              <a:gd name="connsiteX80" fmla="*/ 1404098 w 4222492"/>
              <a:gd name="connsiteY80" fmla="*/ 984628 h 5102226"/>
              <a:gd name="connsiteX81" fmla="*/ 1497694 w 4222492"/>
              <a:gd name="connsiteY81" fmla="*/ 779750 h 5102226"/>
              <a:gd name="connsiteX82" fmla="*/ 1339750 w 4222492"/>
              <a:gd name="connsiteY82" fmla="*/ 487963 h 5102226"/>
              <a:gd name="connsiteX83" fmla="*/ 948767 w 4222492"/>
              <a:gd name="connsiteY83" fmla="*/ 393010 h 5102226"/>
              <a:gd name="connsiteX84" fmla="*/ 617348 w 4222492"/>
              <a:gd name="connsiteY84" fmla="*/ 480601 h 5102226"/>
              <a:gd name="connsiteX85" fmla="*/ 461988 w 4222492"/>
              <a:gd name="connsiteY85" fmla="*/ 731196 h 5102226"/>
              <a:gd name="connsiteX86" fmla="*/ 10341 w 4222492"/>
              <a:gd name="connsiteY86" fmla="*/ 731196 h 5102226"/>
              <a:gd name="connsiteX87" fmla="*/ 154414 w 4222492"/>
              <a:gd name="connsiteY87" fmla="*/ 314777 h 5102226"/>
              <a:gd name="connsiteX88" fmla="*/ 503192 w 4222492"/>
              <a:gd name="connsiteY88" fmla="*/ 76169 h 5102226"/>
              <a:gd name="connsiteX89" fmla="*/ 941865 w 4222492"/>
              <a:gd name="connsiteY89" fmla="*/ 37 h 5102226"/>
              <a:gd name="connsiteX90" fmla="*/ 3163280 w 4222492"/>
              <a:gd name="connsiteY90" fmla="*/ 6 h 5102226"/>
              <a:gd name="connsiteX91" fmla="*/ 3476810 w 4222492"/>
              <a:gd name="connsiteY91" fmla="*/ 43477 h 5102226"/>
              <a:gd name="connsiteX92" fmla="*/ 4002177 w 4222492"/>
              <a:gd name="connsiteY92" fmla="*/ 389503 h 5102226"/>
              <a:gd name="connsiteX93" fmla="*/ 4222492 w 4222492"/>
              <a:gd name="connsiteY93" fmla="*/ 1080570 h 5102226"/>
              <a:gd name="connsiteX94" fmla="*/ 4222492 w 4222492"/>
              <a:gd name="connsiteY94" fmla="*/ 1429115 h 5102226"/>
              <a:gd name="connsiteX95" fmla="*/ 4002177 w 4222492"/>
              <a:gd name="connsiteY95" fmla="*/ 2120175 h 5102226"/>
              <a:gd name="connsiteX96" fmla="*/ 3476810 w 4222492"/>
              <a:gd name="connsiteY96" fmla="*/ 2466208 h 5102226"/>
              <a:gd name="connsiteX97" fmla="*/ 2849755 w 4222492"/>
              <a:gd name="connsiteY97" fmla="*/ 2466706 h 5102226"/>
              <a:gd name="connsiteX98" fmla="*/ 2324382 w 4222492"/>
              <a:gd name="connsiteY98" fmla="*/ 2121170 h 5102226"/>
              <a:gd name="connsiteX99" fmla="*/ 2104067 w 4222492"/>
              <a:gd name="connsiteY99" fmla="*/ 1429115 h 5102226"/>
              <a:gd name="connsiteX100" fmla="*/ 2104067 w 4222492"/>
              <a:gd name="connsiteY100" fmla="*/ 1080570 h 5102226"/>
              <a:gd name="connsiteX101" fmla="*/ 2324382 w 4222492"/>
              <a:gd name="connsiteY101" fmla="*/ 388509 h 5102226"/>
              <a:gd name="connsiteX102" fmla="*/ 2849755 w 4222492"/>
              <a:gd name="connsiteY102" fmla="*/ 42979 h 5102226"/>
              <a:gd name="connsiteX103" fmla="*/ 3163280 w 4222492"/>
              <a:gd name="connsiteY103" fmla="*/ 6 h 51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222492" h="5102226">
                <a:moveTo>
                  <a:pt x="3215046" y="3010965"/>
                </a:moveTo>
                <a:cubicBezTo>
                  <a:pt x="3066810" y="3010750"/>
                  <a:pt x="2939507" y="3043118"/>
                  <a:pt x="2833132" y="3108074"/>
                </a:cubicBezTo>
                <a:cubicBezTo>
                  <a:pt x="2726763" y="3173030"/>
                  <a:pt x="2671091" y="3271864"/>
                  <a:pt x="2666130" y="3404582"/>
                </a:cubicBezTo>
                <a:cubicBezTo>
                  <a:pt x="2669870" y="3537873"/>
                  <a:pt x="2722802" y="3639010"/>
                  <a:pt x="2824934" y="3707994"/>
                </a:cubicBezTo>
                <a:cubicBezTo>
                  <a:pt x="2927066" y="3776979"/>
                  <a:pt x="3055953" y="3811648"/>
                  <a:pt x="3211589" y="3812005"/>
                </a:cubicBezTo>
                <a:cubicBezTo>
                  <a:pt x="3368022" y="3811863"/>
                  <a:pt x="3499635" y="3777623"/>
                  <a:pt x="3606440" y="3709289"/>
                </a:cubicBezTo>
                <a:cubicBezTo>
                  <a:pt x="3713239" y="3640950"/>
                  <a:pt x="3768045" y="3539383"/>
                  <a:pt x="3770851" y="3404582"/>
                </a:cubicBezTo>
                <a:cubicBezTo>
                  <a:pt x="3764741" y="3271864"/>
                  <a:pt x="3708787" y="3173030"/>
                  <a:pt x="3602989" y="3108074"/>
                </a:cubicBezTo>
                <a:cubicBezTo>
                  <a:pt x="3497191" y="3043118"/>
                  <a:pt x="3367881" y="3010750"/>
                  <a:pt x="3215046" y="3010965"/>
                </a:cubicBezTo>
                <a:close/>
                <a:moveTo>
                  <a:pt x="396851" y="2683569"/>
                </a:moveTo>
                <a:lnTo>
                  <a:pt x="1224640" y="2683569"/>
                </a:lnTo>
                <a:lnTo>
                  <a:pt x="1224640" y="4716153"/>
                </a:lnTo>
                <a:lnTo>
                  <a:pt x="1559381" y="4716153"/>
                </a:lnTo>
                <a:lnTo>
                  <a:pt x="1559381" y="5102224"/>
                </a:lnTo>
                <a:lnTo>
                  <a:pt x="410649" y="5102224"/>
                </a:lnTo>
                <a:lnTo>
                  <a:pt x="410656" y="4716153"/>
                </a:lnTo>
                <a:lnTo>
                  <a:pt x="772999" y="4716153"/>
                </a:lnTo>
                <a:lnTo>
                  <a:pt x="772999" y="3097242"/>
                </a:lnTo>
                <a:lnTo>
                  <a:pt x="396851" y="3097242"/>
                </a:lnTo>
                <a:close/>
                <a:moveTo>
                  <a:pt x="3215046" y="2604188"/>
                </a:moveTo>
                <a:cubicBezTo>
                  <a:pt x="3382895" y="2604120"/>
                  <a:pt x="3543099" y="2633749"/>
                  <a:pt x="3695646" y="2693074"/>
                </a:cubicBezTo>
                <a:cubicBezTo>
                  <a:pt x="3848193" y="2752399"/>
                  <a:pt x="3973316" y="2841827"/>
                  <a:pt x="4071007" y="2961360"/>
                </a:cubicBezTo>
                <a:cubicBezTo>
                  <a:pt x="4168700" y="3080889"/>
                  <a:pt x="4219195" y="3230937"/>
                  <a:pt x="4222492" y="3411485"/>
                </a:cubicBezTo>
                <a:lnTo>
                  <a:pt x="4222492" y="4312206"/>
                </a:lnTo>
                <a:cubicBezTo>
                  <a:pt x="4219428" y="4491404"/>
                  <a:pt x="4170382" y="4639419"/>
                  <a:pt x="4075355" y="4756245"/>
                </a:cubicBezTo>
                <a:cubicBezTo>
                  <a:pt x="3980322" y="4873066"/>
                  <a:pt x="3857674" y="4959987"/>
                  <a:pt x="3707405" y="5017010"/>
                </a:cubicBezTo>
                <a:cubicBezTo>
                  <a:pt x="3557143" y="5074026"/>
                  <a:pt x="3397621" y="5102433"/>
                  <a:pt x="3228850" y="5102217"/>
                </a:cubicBezTo>
                <a:cubicBezTo>
                  <a:pt x="3051261" y="5102789"/>
                  <a:pt x="2886753" y="5078649"/>
                  <a:pt x="2735329" y="5029788"/>
                </a:cubicBezTo>
                <a:cubicBezTo>
                  <a:pt x="2583912" y="4980933"/>
                  <a:pt x="2461639" y="4903910"/>
                  <a:pt x="2368527" y="4798721"/>
                </a:cubicBezTo>
                <a:cubicBezTo>
                  <a:pt x="2275410" y="4693530"/>
                  <a:pt x="2227513" y="4556728"/>
                  <a:pt x="2224836" y="4388308"/>
                </a:cubicBezTo>
                <a:lnTo>
                  <a:pt x="2679940" y="4388308"/>
                </a:lnTo>
                <a:cubicBezTo>
                  <a:pt x="2681838" y="4459583"/>
                  <a:pt x="2709496" y="4518981"/>
                  <a:pt x="2762919" y="4566504"/>
                </a:cubicBezTo>
                <a:cubicBezTo>
                  <a:pt x="2816350" y="4614033"/>
                  <a:pt x="2884155" y="4649686"/>
                  <a:pt x="2966354" y="4673469"/>
                </a:cubicBezTo>
                <a:cubicBezTo>
                  <a:pt x="3048547" y="4697258"/>
                  <a:pt x="3133743" y="4709183"/>
                  <a:pt x="3221948" y="4709244"/>
                </a:cubicBezTo>
                <a:cubicBezTo>
                  <a:pt x="3314586" y="4710159"/>
                  <a:pt x="3402422" y="4694893"/>
                  <a:pt x="3485469" y="4663447"/>
                </a:cubicBezTo>
                <a:cubicBezTo>
                  <a:pt x="3568515" y="4632001"/>
                  <a:pt x="3636407" y="4585774"/>
                  <a:pt x="3689149" y="4524778"/>
                </a:cubicBezTo>
                <a:cubicBezTo>
                  <a:pt x="3741891" y="4463783"/>
                  <a:pt x="3769125" y="4389419"/>
                  <a:pt x="3770851" y="4301687"/>
                </a:cubicBezTo>
                <a:lnTo>
                  <a:pt x="3770851" y="3953338"/>
                </a:lnTo>
                <a:cubicBezTo>
                  <a:pt x="3712601" y="4036361"/>
                  <a:pt x="3629745" y="4099554"/>
                  <a:pt x="3522295" y="4142932"/>
                </a:cubicBezTo>
                <a:cubicBezTo>
                  <a:pt x="3414845" y="4186310"/>
                  <a:pt x="3311276" y="4208141"/>
                  <a:pt x="3211589" y="4208429"/>
                </a:cubicBezTo>
                <a:cubicBezTo>
                  <a:pt x="3046036" y="4209626"/>
                  <a:pt x="2887753" y="4184634"/>
                  <a:pt x="2736741" y="4133463"/>
                </a:cubicBezTo>
                <a:cubicBezTo>
                  <a:pt x="2585730" y="4082287"/>
                  <a:pt x="2461755" y="3997754"/>
                  <a:pt x="2364825" y="3879860"/>
                </a:cubicBezTo>
                <a:cubicBezTo>
                  <a:pt x="2267900" y="3761965"/>
                  <a:pt x="2217786" y="3603541"/>
                  <a:pt x="2214495" y="3404582"/>
                </a:cubicBezTo>
                <a:cubicBezTo>
                  <a:pt x="2217829" y="3226288"/>
                  <a:pt x="2268238" y="3077868"/>
                  <a:pt x="2365722" y="2959316"/>
                </a:cubicBezTo>
                <a:cubicBezTo>
                  <a:pt x="2463205" y="2840764"/>
                  <a:pt x="2587732" y="2751932"/>
                  <a:pt x="2739296" y="2692816"/>
                </a:cubicBezTo>
                <a:cubicBezTo>
                  <a:pt x="2890866" y="2633706"/>
                  <a:pt x="3049450" y="2604163"/>
                  <a:pt x="3215046" y="2604188"/>
                </a:cubicBezTo>
                <a:close/>
                <a:moveTo>
                  <a:pt x="3163280" y="429645"/>
                </a:moveTo>
                <a:cubicBezTo>
                  <a:pt x="3103334" y="429393"/>
                  <a:pt x="3043389" y="437825"/>
                  <a:pt x="2983437" y="454933"/>
                </a:cubicBezTo>
                <a:cubicBezTo>
                  <a:pt x="2863540" y="489155"/>
                  <a:pt x="2763091" y="558336"/>
                  <a:pt x="2682083" y="662488"/>
                </a:cubicBezTo>
                <a:cubicBezTo>
                  <a:pt x="2601069" y="766634"/>
                  <a:pt x="2558945" y="905996"/>
                  <a:pt x="2555708" y="1080570"/>
                </a:cubicBezTo>
                <a:lnTo>
                  <a:pt x="2555708" y="1429115"/>
                </a:lnTo>
                <a:cubicBezTo>
                  <a:pt x="2558945" y="1604419"/>
                  <a:pt x="2601069" y="1744666"/>
                  <a:pt x="2682083" y="1849849"/>
                </a:cubicBezTo>
                <a:cubicBezTo>
                  <a:pt x="2763091" y="1955033"/>
                  <a:pt x="2863540" y="2025154"/>
                  <a:pt x="2983437" y="2060217"/>
                </a:cubicBezTo>
                <a:cubicBezTo>
                  <a:pt x="3103334" y="2095274"/>
                  <a:pt x="3223231" y="2095274"/>
                  <a:pt x="3343121" y="2060217"/>
                </a:cubicBezTo>
                <a:cubicBezTo>
                  <a:pt x="3463019" y="2025154"/>
                  <a:pt x="3563468" y="1955033"/>
                  <a:pt x="3644482" y="1849849"/>
                </a:cubicBezTo>
                <a:cubicBezTo>
                  <a:pt x="3725490" y="1744666"/>
                  <a:pt x="3767615" y="1604419"/>
                  <a:pt x="3770857" y="1429115"/>
                </a:cubicBezTo>
                <a:lnTo>
                  <a:pt x="3770857" y="1080570"/>
                </a:lnTo>
                <a:cubicBezTo>
                  <a:pt x="3767615" y="907986"/>
                  <a:pt x="3725490" y="769619"/>
                  <a:pt x="3644482" y="665466"/>
                </a:cubicBezTo>
                <a:cubicBezTo>
                  <a:pt x="3563468" y="561320"/>
                  <a:pt x="3463019" y="491636"/>
                  <a:pt x="3343121" y="456425"/>
                </a:cubicBezTo>
                <a:cubicBezTo>
                  <a:pt x="3283176" y="438820"/>
                  <a:pt x="3223231" y="429891"/>
                  <a:pt x="3163280" y="429645"/>
                </a:cubicBezTo>
                <a:close/>
                <a:moveTo>
                  <a:pt x="941865" y="37"/>
                </a:moveTo>
                <a:cubicBezTo>
                  <a:pt x="1106460" y="-1074"/>
                  <a:pt x="1265129" y="22979"/>
                  <a:pt x="1417872" y="72196"/>
                </a:cubicBezTo>
                <a:cubicBezTo>
                  <a:pt x="1570615" y="121408"/>
                  <a:pt x="1696505" y="202453"/>
                  <a:pt x="1795542" y="315318"/>
                </a:cubicBezTo>
                <a:cubicBezTo>
                  <a:pt x="1894579" y="428190"/>
                  <a:pt x="1945848" y="579546"/>
                  <a:pt x="1949330" y="769391"/>
                </a:cubicBezTo>
                <a:cubicBezTo>
                  <a:pt x="1946763" y="971763"/>
                  <a:pt x="1900572" y="1125956"/>
                  <a:pt x="1810759" y="1231957"/>
                </a:cubicBezTo>
                <a:cubicBezTo>
                  <a:pt x="1720946" y="1337963"/>
                  <a:pt x="1602939" y="1409852"/>
                  <a:pt x="1456743" y="1447617"/>
                </a:cubicBezTo>
                <a:cubicBezTo>
                  <a:pt x="1310545" y="1485382"/>
                  <a:pt x="1151575" y="1503098"/>
                  <a:pt x="979838" y="1500752"/>
                </a:cubicBezTo>
                <a:cubicBezTo>
                  <a:pt x="910326" y="1499770"/>
                  <a:pt x="835311" y="1507489"/>
                  <a:pt x="754801" y="1523903"/>
                </a:cubicBezTo>
                <a:cubicBezTo>
                  <a:pt x="674291" y="1540323"/>
                  <a:pt x="604906" y="1571321"/>
                  <a:pt x="546644" y="1616903"/>
                </a:cubicBezTo>
                <a:cubicBezTo>
                  <a:pt x="488381" y="1662479"/>
                  <a:pt x="457868" y="1728529"/>
                  <a:pt x="455098" y="1815044"/>
                </a:cubicBezTo>
                <a:lnTo>
                  <a:pt x="455098" y="2022268"/>
                </a:lnTo>
                <a:lnTo>
                  <a:pt x="1956232" y="2022268"/>
                </a:lnTo>
                <a:lnTo>
                  <a:pt x="1956232" y="2446301"/>
                </a:lnTo>
                <a:lnTo>
                  <a:pt x="0" y="2446301"/>
                </a:lnTo>
                <a:cubicBezTo>
                  <a:pt x="0" y="2341234"/>
                  <a:pt x="0" y="2235933"/>
                  <a:pt x="0" y="2130387"/>
                </a:cubicBezTo>
                <a:cubicBezTo>
                  <a:pt x="0" y="2024841"/>
                  <a:pt x="0" y="1918577"/>
                  <a:pt x="0" y="1811594"/>
                </a:cubicBezTo>
                <a:cubicBezTo>
                  <a:pt x="3273" y="1627778"/>
                  <a:pt x="52663" y="1483153"/>
                  <a:pt x="148163" y="1377718"/>
                </a:cubicBezTo>
                <a:cubicBezTo>
                  <a:pt x="243662" y="1272276"/>
                  <a:pt x="365629" y="1197704"/>
                  <a:pt x="514061" y="1154000"/>
                </a:cubicBezTo>
                <a:cubicBezTo>
                  <a:pt x="662500" y="1110297"/>
                  <a:pt x="817761" y="1089137"/>
                  <a:pt x="979838" y="1090524"/>
                </a:cubicBezTo>
                <a:cubicBezTo>
                  <a:pt x="1043837" y="1091869"/>
                  <a:pt x="1115695" y="1085728"/>
                  <a:pt x="1195419" y="1072108"/>
                </a:cubicBezTo>
                <a:cubicBezTo>
                  <a:pt x="1275144" y="1058488"/>
                  <a:pt x="1344706" y="1029326"/>
                  <a:pt x="1404098" y="984628"/>
                </a:cubicBezTo>
                <a:cubicBezTo>
                  <a:pt x="1463491" y="939930"/>
                  <a:pt x="1494692" y="871640"/>
                  <a:pt x="1497694" y="779750"/>
                </a:cubicBezTo>
                <a:cubicBezTo>
                  <a:pt x="1494244" y="648819"/>
                  <a:pt x="1441594" y="551556"/>
                  <a:pt x="1339750" y="487963"/>
                </a:cubicBezTo>
                <a:cubicBezTo>
                  <a:pt x="1237901" y="424370"/>
                  <a:pt x="1107577" y="392721"/>
                  <a:pt x="948767" y="393010"/>
                </a:cubicBezTo>
                <a:cubicBezTo>
                  <a:pt x="824485" y="393514"/>
                  <a:pt x="714008" y="422712"/>
                  <a:pt x="617348" y="480601"/>
                </a:cubicBezTo>
                <a:cubicBezTo>
                  <a:pt x="520681" y="538489"/>
                  <a:pt x="468897" y="622020"/>
                  <a:pt x="461988" y="731196"/>
                </a:cubicBezTo>
                <a:lnTo>
                  <a:pt x="10341" y="731196"/>
                </a:lnTo>
                <a:cubicBezTo>
                  <a:pt x="14682" y="561480"/>
                  <a:pt x="62702" y="422676"/>
                  <a:pt x="154414" y="314777"/>
                </a:cubicBezTo>
                <a:cubicBezTo>
                  <a:pt x="246125" y="206886"/>
                  <a:pt x="362380" y="127346"/>
                  <a:pt x="503192" y="76169"/>
                </a:cubicBezTo>
                <a:cubicBezTo>
                  <a:pt x="643998" y="24987"/>
                  <a:pt x="790227" y="-386"/>
                  <a:pt x="941865" y="37"/>
                </a:cubicBezTo>
                <a:close/>
                <a:moveTo>
                  <a:pt x="3163280" y="6"/>
                </a:moveTo>
                <a:cubicBezTo>
                  <a:pt x="3267788" y="86"/>
                  <a:pt x="3372296" y="14578"/>
                  <a:pt x="3476810" y="43477"/>
                </a:cubicBezTo>
                <a:cubicBezTo>
                  <a:pt x="3685827" y="101272"/>
                  <a:pt x="3860947" y="216612"/>
                  <a:pt x="4002177" y="389503"/>
                </a:cubicBezTo>
                <a:cubicBezTo>
                  <a:pt x="4143407" y="562394"/>
                  <a:pt x="4216849" y="792750"/>
                  <a:pt x="4222492" y="1080570"/>
                </a:cubicBezTo>
                <a:lnTo>
                  <a:pt x="4222492" y="1429115"/>
                </a:lnTo>
                <a:cubicBezTo>
                  <a:pt x="4216849" y="1716934"/>
                  <a:pt x="4143407" y="1947284"/>
                  <a:pt x="4002177" y="2120175"/>
                </a:cubicBezTo>
                <a:cubicBezTo>
                  <a:pt x="3860947" y="2293066"/>
                  <a:pt x="3685827" y="2408412"/>
                  <a:pt x="3476810" y="2466208"/>
                </a:cubicBezTo>
                <a:cubicBezTo>
                  <a:pt x="3267788" y="2524004"/>
                  <a:pt x="3058771" y="2524171"/>
                  <a:pt x="2849755" y="2466706"/>
                </a:cubicBezTo>
                <a:cubicBezTo>
                  <a:pt x="2640738" y="2409241"/>
                  <a:pt x="2465612" y="2294061"/>
                  <a:pt x="2324382" y="2121170"/>
                </a:cubicBezTo>
                <a:cubicBezTo>
                  <a:pt x="2183152" y="1948278"/>
                  <a:pt x="2109716" y="1717592"/>
                  <a:pt x="2104067" y="1429115"/>
                </a:cubicBezTo>
                <a:lnTo>
                  <a:pt x="2104067" y="1080570"/>
                </a:lnTo>
                <a:cubicBezTo>
                  <a:pt x="2109716" y="792086"/>
                  <a:pt x="2183152" y="561400"/>
                  <a:pt x="2324382" y="388509"/>
                </a:cubicBezTo>
                <a:cubicBezTo>
                  <a:pt x="2465612" y="215619"/>
                  <a:pt x="2640738" y="100443"/>
                  <a:pt x="2849755" y="42979"/>
                </a:cubicBezTo>
                <a:cubicBezTo>
                  <a:pt x="2954263" y="14247"/>
                  <a:pt x="3058771" y="-79"/>
                  <a:pt x="3163280" y="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8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F63F0D-B295-487C-AB27-949A2F0B32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6205" y="673269"/>
            <a:ext cx="2839593" cy="886067"/>
          </a:xfrm>
          <a:custGeom>
            <a:avLst/>
            <a:gdLst>
              <a:gd name="connsiteX0" fmla="*/ 1155739 w 2839593"/>
              <a:gd name="connsiteY0" fmla="*/ 151690 h 886067"/>
              <a:gd name="connsiteX1" fmla="*/ 1092242 w 2839593"/>
              <a:gd name="connsiteY1" fmla="*/ 160616 h 886067"/>
              <a:gd name="connsiteX2" fmla="*/ 985846 w 2839593"/>
              <a:gd name="connsiteY2" fmla="*/ 233897 h 886067"/>
              <a:gd name="connsiteX3" fmla="*/ 941228 w 2839593"/>
              <a:gd name="connsiteY3" fmla="*/ 381506 h 886067"/>
              <a:gd name="connsiteX4" fmla="*/ 941228 w 2839593"/>
              <a:gd name="connsiteY4" fmla="*/ 504563 h 886067"/>
              <a:gd name="connsiteX5" fmla="*/ 985846 w 2839593"/>
              <a:gd name="connsiteY5" fmla="*/ 653105 h 886067"/>
              <a:gd name="connsiteX6" fmla="*/ 1092242 w 2839593"/>
              <a:gd name="connsiteY6" fmla="*/ 727378 h 886067"/>
              <a:gd name="connsiteX7" fmla="*/ 1219233 w 2839593"/>
              <a:gd name="connsiteY7" fmla="*/ 727378 h 886067"/>
              <a:gd name="connsiteX8" fmla="*/ 1325633 w 2839593"/>
              <a:gd name="connsiteY8" fmla="*/ 653105 h 886067"/>
              <a:gd name="connsiteX9" fmla="*/ 1370251 w 2839593"/>
              <a:gd name="connsiteY9" fmla="*/ 504563 h 886067"/>
              <a:gd name="connsiteX10" fmla="*/ 1370251 w 2839593"/>
              <a:gd name="connsiteY10" fmla="*/ 381506 h 886067"/>
              <a:gd name="connsiteX11" fmla="*/ 1325633 w 2839593"/>
              <a:gd name="connsiteY11" fmla="*/ 234948 h 886067"/>
              <a:gd name="connsiteX12" fmla="*/ 1219233 w 2839593"/>
              <a:gd name="connsiteY12" fmla="*/ 161145 h 886067"/>
              <a:gd name="connsiteX13" fmla="*/ 1155739 w 2839593"/>
              <a:gd name="connsiteY13" fmla="*/ 151690 h 886067"/>
              <a:gd name="connsiteX14" fmla="*/ 2483906 w 2839593"/>
              <a:gd name="connsiteY14" fmla="*/ 145063 h 886067"/>
              <a:gd name="connsiteX15" fmla="*/ 2349068 w 2839593"/>
              <a:gd name="connsiteY15" fmla="*/ 179350 h 886067"/>
              <a:gd name="connsiteX16" fmla="*/ 2290107 w 2839593"/>
              <a:gd name="connsiteY16" fmla="*/ 284036 h 886067"/>
              <a:gd name="connsiteX17" fmla="*/ 2346174 w 2839593"/>
              <a:gd name="connsiteY17" fmla="*/ 391155 h 886067"/>
              <a:gd name="connsiteX18" fmla="*/ 2482686 w 2839593"/>
              <a:gd name="connsiteY18" fmla="*/ 427880 h 886067"/>
              <a:gd name="connsiteX19" fmla="*/ 2622091 w 2839593"/>
              <a:gd name="connsiteY19" fmla="*/ 391615 h 886067"/>
              <a:gd name="connsiteX20" fmla="*/ 2680140 w 2839593"/>
              <a:gd name="connsiteY20" fmla="*/ 284036 h 886067"/>
              <a:gd name="connsiteX21" fmla="*/ 2620874 w 2839593"/>
              <a:gd name="connsiteY21" fmla="*/ 179350 h 886067"/>
              <a:gd name="connsiteX22" fmla="*/ 2483906 w 2839593"/>
              <a:gd name="connsiteY22" fmla="*/ 145063 h 886067"/>
              <a:gd name="connsiteX23" fmla="*/ 1607472 w 2839593"/>
              <a:gd name="connsiteY23" fmla="*/ 16067 h 886067"/>
              <a:gd name="connsiteX24" fmla="*/ 1899731 w 2839593"/>
              <a:gd name="connsiteY24" fmla="*/ 16067 h 886067"/>
              <a:gd name="connsiteX25" fmla="*/ 1899731 w 2839593"/>
              <a:gd name="connsiteY25" fmla="*/ 733694 h 886067"/>
              <a:gd name="connsiteX26" fmla="*/ 2017913 w 2839593"/>
              <a:gd name="connsiteY26" fmla="*/ 733694 h 886067"/>
              <a:gd name="connsiteX27" fmla="*/ 2017913 w 2839593"/>
              <a:gd name="connsiteY27" fmla="*/ 869998 h 886067"/>
              <a:gd name="connsiteX28" fmla="*/ 1612343 w 2839593"/>
              <a:gd name="connsiteY28" fmla="*/ 869998 h 886067"/>
              <a:gd name="connsiteX29" fmla="*/ 1612347 w 2839593"/>
              <a:gd name="connsiteY29" fmla="*/ 733694 h 886067"/>
              <a:gd name="connsiteX30" fmla="*/ 1740274 w 2839593"/>
              <a:gd name="connsiteY30" fmla="*/ 733694 h 886067"/>
              <a:gd name="connsiteX31" fmla="*/ 1740274 w 2839593"/>
              <a:gd name="connsiteY31" fmla="*/ 162120 h 886067"/>
              <a:gd name="connsiteX32" fmla="*/ 1607472 w 2839593"/>
              <a:gd name="connsiteY32" fmla="*/ 162120 h 886067"/>
              <a:gd name="connsiteX33" fmla="*/ 332538 w 2839593"/>
              <a:gd name="connsiteY33" fmla="*/ 6321 h 886067"/>
              <a:gd name="connsiteX34" fmla="*/ 500596 w 2839593"/>
              <a:gd name="connsiteY34" fmla="*/ 31797 h 886067"/>
              <a:gd name="connsiteX35" fmla="*/ 633938 w 2839593"/>
              <a:gd name="connsiteY35" fmla="*/ 117634 h 886067"/>
              <a:gd name="connsiteX36" fmla="*/ 688232 w 2839593"/>
              <a:gd name="connsiteY36" fmla="*/ 277948 h 886067"/>
              <a:gd name="connsiteX37" fmla="*/ 639310 w 2839593"/>
              <a:gd name="connsiteY37" fmla="*/ 441263 h 886067"/>
              <a:gd name="connsiteX38" fmla="*/ 514321 w 2839593"/>
              <a:gd name="connsiteY38" fmla="*/ 517402 h 886067"/>
              <a:gd name="connsiteX39" fmla="*/ 345945 w 2839593"/>
              <a:gd name="connsiteY39" fmla="*/ 536164 h 886067"/>
              <a:gd name="connsiteX40" fmla="*/ 266493 w 2839593"/>
              <a:gd name="connsiteY40" fmla="*/ 544337 h 886067"/>
              <a:gd name="connsiteX41" fmla="*/ 192998 w 2839593"/>
              <a:gd name="connsiteY41" fmla="*/ 577173 h 886067"/>
              <a:gd name="connsiteX42" fmla="*/ 160677 w 2839593"/>
              <a:gd name="connsiteY42" fmla="*/ 647128 h 886067"/>
              <a:gd name="connsiteX43" fmla="*/ 160677 w 2839593"/>
              <a:gd name="connsiteY43" fmla="*/ 720291 h 886067"/>
              <a:gd name="connsiteX44" fmla="*/ 690669 w 2839593"/>
              <a:gd name="connsiteY44" fmla="*/ 720291 h 886067"/>
              <a:gd name="connsiteX45" fmla="*/ 690669 w 2839593"/>
              <a:gd name="connsiteY45" fmla="*/ 869998 h 886067"/>
              <a:gd name="connsiteX46" fmla="*/ 0 w 2839593"/>
              <a:gd name="connsiteY46" fmla="*/ 869998 h 886067"/>
              <a:gd name="connsiteX47" fmla="*/ 0 w 2839593"/>
              <a:gd name="connsiteY47" fmla="*/ 758461 h 886067"/>
              <a:gd name="connsiteX48" fmla="*/ 0 w 2839593"/>
              <a:gd name="connsiteY48" fmla="*/ 645907 h 886067"/>
              <a:gd name="connsiteX49" fmla="*/ 52310 w 2839593"/>
              <a:gd name="connsiteY49" fmla="*/ 492725 h 886067"/>
              <a:gd name="connsiteX50" fmla="*/ 181496 w 2839593"/>
              <a:gd name="connsiteY50" fmla="*/ 413740 h 886067"/>
              <a:gd name="connsiteX51" fmla="*/ 345945 w 2839593"/>
              <a:gd name="connsiteY51" fmla="*/ 391328 h 886067"/>
              <a:gd name="connsiteX52" fmla="*/ 422057 w 2839593"/>
              <a:gd name="connsiteY52" fmla="*/ 384825 h 886067"/>
              <a:gd name="connsiteX53" fmla="*/ 495732 w 2839593"/>
              <a:gd name="connsiteY53" fmla="*/ 353942 h 886067"/>
              <a:gd name="connsiteX54" fmla="*/ 528779 w 2839593"/>
              <a:gd name="connsiteY54" fmla="*/ 281605 h 886067"/>
              <a:gd name="connsiteX55" fmla="*/ 473012 w 2839593"/>
              <a:gd name="connsiteY55" fmla="*/ 178590 h 886067"/>
              <a:gd name="connsiteX56" fmla="*/ 334975 w 2839593"/>
              <a:gd name="connsiteY56" fmla="*/ 145063 h 886067"/>
              <a:gd name="connsiteX57" fmla="*/ 217962 w 2839593"/>
              <a:gd name="connsiteY57" fmla="*/ 175990 h 886067"/>
              <a:gd name="connsiteX58" fmla="*/ 163111 w 2839593"/>
              <a:gd name="connsiteY58" fmla="*/ 264465 h 886067"/>
              <a:gd name="connsiteX59" fmla="*/ 3654 w 2839593"/>
              <a:gd name="connsiteY59" fmla="*/ 264465 h 886067"/>
              <a:gd name="connsiteX60" fmla="*/ 54519 w 2839593"/>
              <a:gd name="connsiteY60" fmla="*/ 117444 h 886067"/>
              <a:gd name="connsiteX61" fmla="*/ 177659 w 2839593"/>
              <a:gd name="connsiteY61" fmla="*/ 33200 h 886067"/>
              <a:gd name="connsiteX62" fmla="*/ 332538 w 2839593"/>
              <a:gd name="connsiteY62" fmla="*/ 6321 h 886067"/>
              <a:gd name="connsiteX63" fmla="*/ 2483906 w 2839593"/>
              <a:gd name="connsiteY63" fmla="*/ 1447 h 886067"/>
              <a:gd name="connsiteX64" fmla="*/ 2653586 w 2839593"/>
              <a:gd name="connsiteY64" fmla="*/ 32830 h 886067"/>
              <a:gd name="connsiteX65" fmla="*/ 2786111 w 2839593"/>
              <a:gd name="connsiteY65" fmla="*/ 127549 h 886067"/>
              <a:gd name="connsiteX66" fmla="*/ 2839593 w 2839593"/>
              <a:gd name="connsiteY66" fmla="*/ 286473 h 886067"/>
              <a:gd name="connsiteX67" fmla="*/ 2839593 w 2839593"/>
              <a:gd name="connsiteY67" fmla="*/ 604481 h 886067"/>
              <a:gd name="connsiteX68" fmla="*/ 2787646 w 2839593"/>
              <a:gd name="connsiteY68" fmla="*/ 761251 h 886067"/>
              <a:gd name="connsiteX69" fmla="*/ 2657741 w 2839593"/>
              <a:gd name="connsiteY69" fmla="*/ 853318 h 886067"/>
              <a:gd name="connsiteX70" fmla="*/ 2488781 w 2839593"/>
              <a:gd name="connsiteY70" fmla="*/ 883402 h 886067"/>
              <a:gd name="connsiteX71" fmla="*/ 2314538 w 2839593"/>
              <a:gd name="connsiteY71" fmla="*/ 857829 h 886067"/>
              <a:gd name="connsiteX72" fmla="*/ 2185034 w 2839593"/>
              <a:gd name="connsiteY72" fmla="*/ 776248 h 886067"/>
              <a:gd name="connsiteX73" fmla="*/ 2134301 w 2839593"/>
              <a:gd name="connsiteY73" fmla="*/ 631349 h 886067"/>
              <a:gd name="connsiteX74" fmla="*/ 2294981 w 2839593"/>
              <a:gd name="connsiteY74" fmla="*/ 631349 h 886067"/>
              <a:gd name="connsiteX75" fmla="*/ 2324280 w 2839593"/>
              <a:gd name="connsiteY75" fmla="*/ 694262 h 886067"/>
              <a:gd name="connsiteX76" fmla="*/ 2396102 w 2839593"/>
              <a:gd name="connsiteY76" fmla="*/ 732028 h 886067"/>
              <a:gd name="connsiteX77" fmla="*/ 2486344 w 2839593"/>
              <a:gd name="connsiteY77" fmla="*/ 744657 h 886067"/>
              <a:gd name="connsiteX78" fmla="*/ 2579382 w 2839593"/>
              <a:gd name="connsiteY78" fmla="*/ 728488 h 886067"/>
              <a:gd name="connsiteX79" fmla="*/ 2651294 w 2839593"/>
              <a:gd name="connsiteY79" fmla="*/ 679531 h 886067"/>
              <a:gd name="connsiteX80" fmla="*/ 2680140 w 2839593"/>
              <a:gd name="connsiteY80" fmla="*/ 600768 h 886067"/>
              <a:gd name="connsiteX81" fmla="*/ 2680140 w 2839593"/>
              <a:gd name="connsiteY81" fmla="*/ 477780 h 886067"/>
              <a:gd name="connsiteX82" fmla="*/ 2592384 w 2839593"/>
              <a:gd name="connsiteY82" fmla="*/ 544717 h 886067"/>
              <a:gd name="connsiteX83" fmla="*/ 2482686 w 2839593"/>
              <a:gd name="connsiteY83" fmla="*/ 567842 h 886067"/>
              <a:gd name="connsiteX84" fmla="*/ 2315036 w 2839593"/>
              <a:gd name="connsiteY84" fmla="*/ 541374 h 886067"/>
              <a:gd name="connsiteX85" fmla="*/ 2183727 w 2839593"/>
              <a:gd name="connsiteY85" fmla="*/ 451834 h 886067"/>
              <a:gd name="connsiteX86" fmla="*/ 2130650 w 2839593"/>
              <a:gd name="connsiteY86" fmla="*/ 284036 h 886067"/>
              <a:gd name="connsiteX87" fmla="*/ 2184042 w 2839593"/>
              <a:gd name="connsiteY87" fmla="*/ 126826 h 886067"/>
              <a:gd name="connsiteX88" fmla="*/ 2315938 w 2839593"/>
              <a:gd name="connsiteY88" fmla="*/ 32740 h 886067"/>
              <a:gd name="connsiteX89" fmla="*/ 2483906 w 2839593"/>
              <a:gd name="connsiteY89" fmla="*/ 1447 h 886067"/>
              <a:gd name="connsiteX90" fmla="*/ 1155739 w 2839593"/>
              <a:gd name="connsiteY90" fmla="*/ 1 h 886067"/>
              <a:gd name="connsiteX91" fmla="*/ 1266433 w 2839593"/>
              <a:gd name="connsiteY91" fmla="*/ 15348 h 886067"/>
              <a:gd name="connsiteX92" fmla="*/ 1451919 w 2839593"/>
              <a:gd name="connsiteY92" fmla="*/ 137516 h 886067"/>
              <a:gd name="connsiteX93" fmla="*/ 1529704 w 2839593"/>
              <a:gd name="connsiteY93" fmla="*/ 381506 h 886067"/>
              <a:gd name="connsiteX94" fmla="*/ 1529704 w 2839593"/>
              <a:gd name="connsiteY94" fmla="*/ 504563 h 886067"/>
              <a:gd name="connsiteX95" fmla="*/ 1451919 w 2839593"/>
              <a:gd name="connsiteY95" fmla="*/ 748549 h 886067"/>
              <a:gd name="connsiteX96" fmla="*/ 1266433 w 2839593"/>
              <a:gd name="connsiteY96" fmla="*/ 870717 h 886067"/>
              <a:gd name="connsiteX97" fmla="*/ 1045046 w 2839593"/>
              <a:gd name="connsiteY97" fmla="*/ 870894 h 886067"/>
              <a:gd name="connsiteX98" fmla="*/ 859557 w 2839593"/>
              <a:gd name="connsiteY98" fmla="*/ 748899 h 886067"/>
              <a:gd name="connsiteX99" fmla="*/ 781775 w 2839593"/>
              <a:gd name="connsiteY99" fmla="*/ 504563 h 886067"/>
              <a:gd name="connsiteX100" fmla="*/ 781775 w 2839593"/>
              <a:gd name="connsiteY100" fmla="*/ 381506 h 886067"/>
              <a:gd name="connsiteX101" fmla="*/ 859557 w 2839593"/>
              <a:gd name="connsiteY101" fmla="*/ 137167 h 886067"/>
              <a:gd name="connsiteX102" fmla="*/ 1045046 w 2839593"/>
              <a:gd name="connsiteY102" fmla="*/ 15171 h 886067"/>
              <a:gd name="connsiteX103" fmla="*/ 1155739 w 2839593"/>
              <a:gd name="connsiteY103" fmla="*/ 1 h 8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839593" h="886067">
                <a:moveTo>
                  <a:pt x="1155739" y="151690"/>
                </a:moveTo>
                <a:cubicBezTo>
                  <a:pt x="1134575" y="151600"/>
                  <a:pt x="1113410" y="154577"/>
                  <a:pt x="1092242" y="160616"/>
                </a:cubicBezTo>
                <a:cubicBezTo>
                  <a:pt x="1049913" y="172699"/>
                  <a:pt x="1014447" y="197127"/>
                  <a:pt x="985846" y="233897"/>
                </a:cubicBezTo>
                <a:cubicBezTo>
                  <a:pt x="957245" y="270667"/>
                  <a:pt x="942372" y="319869"/>
                  <a:pt x="941228" y="381506"/>
                </a:cubicBezTo>
                <a:lnTo>
                  <a:pt x="941228" y="504563"/>
                </a:lnTo>
                <a:cubicBezTo>
                  <a:pt x="942372" y="566456"/>
                  <a:pt x="957245" y="615969"/>
                  <a:pt x="985846" y="653105"/>
                </a:cubicBezTo>
                <a:cubicBezTo>
                  <a:pt x="1014447" y="690241"/>
                  <a:pt x="1049913" y="714998"/>
                  <a:pt x="1092242" y="727378"/>
                </a:cubicBezTo>
                <a:cubicBezTo>
                  <a:pt x="1134575" y="739758"/>
                  <a:pt x="1176904" y="739758"/>
                  <a:pt x="1219233" y="727378"/>
                </a:cubicBezTo>
                <a:cubicBezTo>
                  <a:pt x="1261566" y="714998"/>
                  <a:pt x="1297029" y="690241"/>
                  <a:pt x="1325633" y="653105"/>
                </a:cubicBezTo>
                <a:cubicBezTo>
                  <a:pt x="1354234" y="615969"/>
                  <a:pt x="1369107" y="566456"/>
                  <a:pt x="1370251" y="504563"/>
                </a:cubicBezTo>
                <a:lnTo>
                  <a:pt x="1370251" y="381506"/>
                </a:lnTo>
                <a:cubicBezTo>
                  <a:pt x="1369107" y="320571"/>
                  <a:pt x="1354234" y="271718"/>
                  <a:pt x="1325633" y="234948"/>
                </a:cubicBezTo>
                <a:cubicBezTo>
                  <a:pt x="1297029" y="198178"/>
                  <a:pt x="1261566" y="173577"/>
                  <a:pt x="1219233" y="161145"/>
                </a:cubicBezTo>
                <a:cubicBezTo>
                  <a:pt x="1198068" y="154929"/>
                  <a:pt x="1176904" y="151776"/>
                  <a:pt x="1155739" y="151690"/>
                </a:cubicBezTo>
                <a:close/>
                <a:moveTo>
                  <a:pt x="2483906" y="145063"/>
                </a:moveTo>
                <a:cubicBezTo>
                  <a:pt x="2431569" y="144987"/>
                  <a:pt x="2386623" y="156416"/>
                  <a:pt x="2349068" y="179350"/>
                </a:cubicBezTo>
                <a:cubicBezTo>
                  <a:pt x="2311513" y="202282"/>
                  <a:pt x="2291859" y="237178"/>
                  <a:pt x="2290107" y="284036"/>
                </a:cubicBezTo>
                <a:cubicBezTo>
                  <a:pt x="2291427" y="331094"/>
                  <a:pt x="2310116" y="366799"/>
                  <a:pt x="2346174" y="391155"/>
                </a:cubicBezTo>
                <a:cubicBezTo>
                  <a:pt x="2382232" y="415510"/>
                  <a:pt x="2427735" y="427752"/>
                  <a:pt x="2482686" y="427880"/>
                </a:cubicBezTo>
                <a:cubicBezTo>
                  <a:pt x="2537917" y="427828"/>
                  <a:pt x="2584384" y="415739"/>
                  <a:pt x="2622091" y="391615"/>
                </a:cubicBezTo>
                <a:cubicBezTo>
                  <a:pt x="2659798" y="367487"/>
                  <a:pt x="2679148" y="331627"/>
                  <a:pt x="2680140" y="284036"/>
                </a:cubicBezTo>
                <a:cubicBezTo>
                  <a:pt x="2677983" y="237178"/>
                  <a:pt x="2658229" y="202282"/>
                  <a:pt x="2620874" y="179350"/>
                </a:cubicBezTo>
                <a:cubicBezTo>
                  <a:pt x="2583520" y="156416"/>
                  <a:pt x="2537865" y="144987"/>
                  <a:pt x="2483906" y="145063"/>
                </a:cubicBezTo>
                <a:close/>
                <a:moveTo>
                  <a:pt x="1607472" y="16067"/>
                </a:moveTo>
                <a:lnTo>
                  <a:pt x="1899731" y="16067"/>
                </a:lnTo>
                <a:lnTo>
                  <a:pt x="1899731" y="733694"/>
                </a:lnTo>
                <a:lnTo>
                  <a:pt x="2017913" y="733694"/>
                </a:lnTo>
                <a:lnTo>
                  <a:pt x="2017913" y="869998"/>
                </a:lnTo>
                <a:lnTo>
                  <a:pt x="1612343" y="869998"/>
                </a:lnTo>
                <a:lnTo>
                  <a:pt x="1612347" y="733694"/>
                </a:lnTo>
                <a:lnTo>
                  <a:pt x="1740274" y="733694"/>
                </a:lnTo>
                <a:lnTo>
                  <a:pt x="1740274" y="162120"/>
                </a:lnTo>
                <a:lnTo>
                  <a:pt x="1607472" y="162120"/>
                </a:lnTo>
                <a:close/>
                <a:moveTo>
                  <a:pt x="332538" y="6321"/>
                </a:moveTo>
                <a:cubicBezTo>
                  <a:pt x="390649" y="5927"/>
                  <a:pt x="446668" y="14421"/>
                  <a:pt x="500596" y="31797"/>
                </a:cubicBezTo>
                <a:cubicBezTo>
                  <a:pt x="554524" y="49172"/>
                  <a:pt x="598969" y="77787"/>
                  <a:pt x="633938" y="117634"/>
                </a:cubicBezTo>
                <a:cubicBezTo>
                  <a:pt x="668903" y="157484"/>
                  <a:pt x="687001" y="210921"/>
                  <a:pt x="688232" y="277948"/>
                </a:cubicBezTo>
                <a:cubicBezTo>
                  <a:pt x="687326" y="349400"/>
                  <a:pt x="671019" y="403836"/>
                  <a:pt x="639310" y="441263"/>
                </a:cubicBezTo>
                <a:cubicBezTo>
                  <a:pt x="607601" y="478689"/>
                  <a:pt x="565936" y="504068"/>
                  <a:pt x="514321" y="517402"/>
                </a:cubicBezTo>
                <a:cubicBezTo>
                  <a:pt x="462702" y="530736"/>
                  <a:pt x="406576" y="536990"/>
                  <a:pt x="345945" y="536164"/>
                </a:cubicBezTo>
                <a:cubicBezTo>
                  <a:pt x="321403" y="535815"/>
                  <a:pt x="294918" y="538543"/>
                  <a:pt x="266493" y="544337"/>
                </a:cubicBezTo>
                <a:cubicBezTo>
                  <a:pt x="238069" y="550134"/>
                  <a:pt x="213568" y="561076"/>
                  <a:pt x="192998" y="577173"/>
                </a:cubicBezTo>
                <a:cubicBezTo>
                  <a:pt x="172432" y="593266"/>
                  <a:pt x="161656" y="616584"/>
                  <a:pt x="160677" y="647128"/>
                </a:cubicBezTo>
                <a:lnTo>
                  <a:pt x="160677" y="720291"/>
                </a:lnTo>
                <a:lnTo>
                  <a:pt x="690669" y="720291"/>
                </a:lnTo>
                <a:lnTo>
                  <a:pt x="690669" y="869998"/>
                </a:lnTo>
                <a:lnTo>
                  <a:pt x="0" y="869998"/>
                </a:lnTo>
                <a:cubicBezTo>
                  <a:pt x="0" y="832903"/>
                  <a:pt x="0" y="795725"/>
                  <a:pt x="0" y="758461"/>
                </a:cubicBezTo>
                <a:cubicBezTo>
                  <a:pt x="0" y="721197"/>
                  <a:pt x="0" y="683680"/>
                  <a:pt x="0" y="645907"/>
                </a:cubicBezTo>
                <a:cubicBezTo>
                  <a:pt x="1158" y="581010"/>
                  <a:pt x="18593" y="529952"/>
                  <a:pt x="52310" y="492725"/>
                </a:cubicBezTo>
                <a:cubicBezTo>
                  <a:pt x="86027" y="455499"/>
                  <a:pt x="129089" y="429169"/>
                  <a:pt x="181496" y="413740"/>
                </a:cubicBezTo>
                <a:cubicBezTo>
                  <a:pt x="233903" y="398308"/>
                  <a:pt x="288719" y="390840"/>
                  <a:pt x="345945" y="391328"/>
                </a:cubicBezTo>
                <a:cubicBezTo>
                  <a:pt x="368537" y="391801"/>
                  <a:pt x="393909" y="389634"/>
                  <a:pt x="422057" y="384825"/>
                </a:cubicBezTo>
                <a:cubicBezTo>
                  <a:pt x="450205" y="380016"/>
                  <a:pt x="474761" y="369721"/>
                  <a:pt x="495732" y="353942"/>
                </a:cubicBezTo>
                <a:cubicBezTo>
                  <a:pt x="516703" y="338161"/>
                  <a:pt x="527717" y="314047"/>
                  <a:pt x="528779" y="281605"/>
                </a:cubicBezTo>
                <a:cubicBezTo>
                  <a:pt x="527558" y="235380"/>
                  <a:pt x="508973" y="201040"/>
                  <a:pt x="473012" y="178590"/>
                </a:cubicBezTo>
                <a:cubicBezTo>
                  <a:pt x="437057" y="156136"/>
                  <a:pt x="391043" y="144962"/>
                  <a:pt x="334975" y="145063"/>
                </a:cubicBezTo>
                <a:cubicBezTo>
                  <a:pt x="291094" y="145242"/>
                  <a:pt x="252091" y="155552"/>
                  <a:pt x="217962" y="175990"/>
                </a:cubicBezTo>
                <a:cubicBezTo>
                  <a:pt x="183833" y="196429"/>
                  <a:pt x="165552" y="225918"/>
                  <a:pt x="163111" y="264465"/>
                </a:cubicBezTo>
                <a:lnTo>
                  <a:pt x="3654" y="264465"/>
                </a:lnTo>
                <a:cubicBezTo>
                  <a:pt x="5186" y="204543"/>
                  <a:pt x="22140" y="155538"/>
                  <a:pt x="54519" y="117444"/>
                </a:cubicBezTo>
                <a:cubicBezTo>
                  <a:pt x="86899" y="79350"/>
                  <a:pt x="127945" y="51271"/>
                  <a:pt x="177659" y="33200"/>
                </a:cubicBezTo>
                <a:cubicBezTo>
                  <a:pt x="227372" y="15130"/>
                  <a:pt x="278998" y="6169"/>
                  <a:pt x="332538" y="6321"/>
                </a:cubicBezTo>
                <a:close/>
                <a:moveTo>
                  <a:pt x="2483906" y="1447"/>
                </a:moveTo>
                <a:cubicBezTo>
                  <a:pt x="2543168" y="1422"/>
                  <a:pt x="2599727" y="11884"/>
                  <a:pt x="2653586" y="32830"/>
                </a:cubicBezTo>
                <a:cubicBezTo>
                  <a:pt x="2707444" y="53774"/>
                  <a:pt x="2751620" y="85348"/>
                  <a:pt x="2786111" y="127549"/>
                </a:cubicBezTo>
                <a:cubicBezTo>
                  <a:pt x="2820603" y="169753"/>
                  <a:pt x="2838432" y="222727"/>
                  <a:pt x="2839593" y="286473"/>
                </a:cubicBezTo>
                <a:lnTo>
                  <a:pt x="2839593" y="604481"/>
                </a:lnTo>
                <a:cubicBezTo>
                  <a:pt x="2838515" y="667749"/>
                  <a:pt x="2821198" y="720007"/>
                  <a:pt x="2787646" y="761251"/>
                </a:cubicBezTo>
                <a:cubicBezTo>
                  <a:pt x="2754095" y="802498"/>
                  <a:pt x="2710791" y="833187"/>
                  <a:pt x="2657741" y="853318"/>
                </a:cubicBezTo>
                <a:cubicBezTo>
                  <a:pt x="2604685" y="873449"/>
                  <a:pt x="2548368" y="883478"/>
                  <a:pt x="2488781" y="883402"/>
                </a:cubicBezTo>
                <a:cubicBezTo>
                  <a:pt x="2426079" y="883602"/>
                  <a:pt x="2367999" y="875080"/>
                  <a:pt x="2314538" y="857829"/>
                </a:cubicBezTo>
                <a:cubicBezTo>
                  <a:pt x="2261077" y="840582"/>
                  <a:pt x="2217908" y="813388"/>
                  <a:pt x="2185034" y="776248"/>
                </a:cubicBezTo>
                <a:cubicBezTo>
                  <a:pt x="2152157" y="739111"/>
                  <a:pt x="2135248" y="690812"/>
                  <a:pt x="2134301" y="631349"/>
                </a:cubicBezTo>
                <a:lnTo>
                  <a:pt x="2294981" y="631349"/>
                </a:lnTo>
                <a:cubicBezTo>
                  <a:pt x="2295652" y="656514"/>
                  <a:pt x="2305418" y="677485"/>
                  <a:pt x="2324280" y="694262"/>
                </a:cubicBezTo>
                <a:cubicBezTo>
                  <a:pt x="2343142" y="711043"/>
                  <a:pt x="2367083" y="723630"/>
                  <a:pt x="2396102" y="732028"/>
                </a:cubicBezTo>
                <a:cubicBezTo>
                  <a:pt x="2425121" y="740425"/>
                  <a:pt x="2455202" y="744636"/>
                  <a:pt x="2486344" y="744657"/>
                </a:cubicBezTo>
                <a:cubicBezTo>
                  <a:pt x="2519048" y="744982"/>
                  <a:pt x="2550062" y="739592"/>
                  <a:pt x="2579382" y="728488"/>
                </a:cubicBezTo>
                <a:cubicBezTo>
                  <a:pt x="2608702" y="717387"/>
                  <a:pt x="2632674" y="701066"/>
                  <a:pt x="2651294" y="679531"/>
                </a:cubicBezTo>
                <a:cubicBezTo>
                  <a:pt x="2669914" y="657997"/>
                  <a:pt x="2679528" y="631740"/>
                  <a:pt x="2680140" y="600768"/>
                </a:cubicBezTo>
                <a:lnTo>
                  <a:pt x="2680140" y="477780"/>
                </a:lnTo>
                <a:cubicBezTo>
                  <a:pt x="2659573" y="507090"/>
                  <a:pt x="2630319" y="529402"/>
                  <a:pt x="2592384" y="544717"/>
                </a:cubicBezTo>
                <a:cubicBezTo>
                  <a:pt x="2554446" y="560032"/>
                  <a:pt x="2517880" y="567738"/>
                  <a:pt x="2482686" y="567842"/>
                </a:cubicBezTo>
                <a:cubicBezTo>
                  <a:pt x="2424236" y="568264"/>
                  <a:pt x="2368352" y="559441"/>
                  <a:pt x="2315036" y="541374"/>
                </a:cubicBezTo>
                <a:cubicBezTo>
                  <a:pt x="2261720" y="523304"/>
                  <a:pt x="2217949" y="493458"/>
                  <a:pt x="2183727" y="451834"/>
                </a:cubicBezTo>
                <a:cubicBezTo>
                  <a:pt x="2149505" y="410214"/>
                  <a:pt x="2131815" y="354278"/>
                  <a:pt x="2130650" y="284036"/>
                </a:cubicBezTo>
                <a:cubicBezTo>
                  <a:pt x="2131829" y="221085"/>
                  <a:pt x="2149626" y="168685"/>
                  <a:pt x="2184042" y="126826"/>
                </a:cubicBezTo>
                <a:cubicBezTo>
                  <a:pt x="2218461" y="84971"/>
                  <a:pt x="2262425" y="53608"/>
                  <a:pt x="2315938" y="32740"/>
                </a:cubicBezTo>
                <a:cubicBezTo>
                  <a:pt x="2369451" y="11870"/>
                  <a:pt x="2425439" y="1440"/>
                  <a:pt x="2483906" y="1447"/>
                </a:cubicBezTo>
                <a:close/>
                <a:moveTo>
                  <a:pt x="1155739" y="1"/>
                </a:moveTo>
                <a:cubicBezTo>
                  <a:pt x="1192637" y="29"/>
                  <a:pt x="1229535" y="5146"/>
                  <a:pt x="1266433" y="15348"/>
                </a:cubicBezTo>
                <a:cubicBezTo>
                  <a:pt x="1340229" y="35755"/>
                  <a:pt x="1402056" y="76477"/>
                  <a:pt x="1451919" y="137516"/>
                </a:cubicBezTo>
                <a:cubicBezTo>
                  <a:pt x="1501781" y="198558"/>
                  <a:pt x="1527709" y="279887"/>
                  <a:pt x="1529704" y="381506"/>
                </a:cubicBezTo>
                <a:lnTo>
                  <a:pt x="1529704" y="504563"/>
                </a:lnTo>
                <a:cubicBezTo>
                  <a:pt x="1527709" y="606178"/>
                  <a:pt x="1501781" y="687507"/>
                  <a:pt x="1451919" y="748549"/>
                </a:cubicBezTo>
                <a:cubicBezTo>
                  <a:pt x="1402056" y="809588"/>
                  <a:pt x="1340229" y="850313"/>
                  <a:pt x="1266433" y="870717"/>
                </a:cubicBezTo>
                <a:cubicBezTo>
                  <a:pt x="1192637" y="891125"/>
                  <a:pt x="1118841" y="891184"/>
                  <a:pt x="1045046" y="870894"/>
                </a:cubicBezTo>
                <a:cubicBezTo>
                  <a:pt x="971250" y="850604"/>
                  <a:pt x="909419" y="809941"/>
                  <a:pt x="859557" y="748899"/>
                </a:cubicBezTo>
                <a:cubicBezTo>
                  <a:pt x="809695" y="687860"/>
                  <a:pt x="783766" y="606413"/>
                  <a:pt x="781775" y="504563"/>
                </a:cubicBezTo>
                <a:lnTo>
                  <a:pt x="781775" y="381506"/>
                </a:lnTo>
                <a:cubicBezTo>
                  <a:pt x="783766" y="279652"/>
                  <a:pt x="809695" y="198206"/>
                  <a:pt x="859557" y="137167"/>
                </a:cubicBezTo>
                <a:cubicBezTo>
                  <a:pt x="909419" y="76128"/>
                  <a:pt x="971250" y="35461"/>
                  <a:pt x="1045046" y="15171"/>
                </a:cubicBezTo>
                <a:cubicBezTo>
                  <a:pt x="1081944" y="5028"/>
                  <a:pt x="1118841" y="-30"/>
                  <a:pt x="115573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FC71C6F-55E6-4F8C-ABAE-E6401946D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9485" y="3487043"/>
            <a:ext cx="4109011" cy="2378388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3F58970-DF4B-417D-9D55-3B9FF2DD84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3509" y="3298371"/>
            <a:ext cx="4760930" cy="275573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9D7319-6017-46CF-8D90-3986ADA014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2766" y="3053375"/>
            <a:ext cx="5610482" cy="324747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6755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0D96C3-D9BC-49BE-BEB0-CA6320C9E6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0340" y="898662"/>
            <a:ext cx="3405942" cy="4115554"/>
          </a:xfrm>
          <a:custGeom>
            <a:avLst/>
            <a:gdLst>
              <a:gd name="connsiteX0" fmla="*/ 2593317 w 3405942"/>
              <a:gd name="connsiteY0" fmla="*/ 2428703 h 4115554"/>
              <a:gd name="connsiteX1" fmla="*/ 2285258 w 3405942"/>
              <a:gd name="connsiteY1" fmla="*/ 2507033 h 4115554"/>
              <a:gd name="connsiteX2" fmla="*/ 2150551 w 3405942"/>
              <a:gd name="connsiteY2" fmla="*/ 2746202 h 4115554"/>
              <a:gd name="connsiteX3" fmla="*/ 2278645 w 3405942"/>
              <a:gd name="connsiteY3" fmla="*/ 2990940 h 4115554"/>
              <a:gd name="connsiteX4" fmla="*/ 2590529 w 3405942"/>
              <a:gd name="connsiteY4" fmla="*/ 3074837 h 4115554"/>
              <a:gd name="connsiteX5" fmla="*/ 2909023 w 3405942"/>
              <a:gd name="connsiteY5" fmla="*/ 2991984 h 4115554"/>
              <a:gd name="connsiteX6" fmla="*/ 3041640 w 3405942"/>
              <a:gd name="connsiteY6" fmla="*/ 2746202 h 4115554"/>
              <a:gd name="connsiteX7" fmla="*/ 2906239 w 3405942"/>
              <a:gd name="connsiteY7" fmla="*/ 2507033 h 4115554"/>
              <a:gd name="connsiteX8" fmla="*/ 2593317 w 3405942"/>
              <a:gd name="connsiteY8" fmla="*/ 2428703 h 4115554"/>
              <a:gd name="connsiteX9" fmla="*/ 320108 w 3405942"/>
              <a:gd name="connsiteY9" fmla="*/ 2164619 h 4115554"/>
              <a:gd name="connsiteX10" fmla="*/ 987818 w 3405942"/>
              <a:gd name="connsiteY10" fmla="*/ 2164619 h 4115554"/>
              <a:gd name="connsiteX11" fmla="*/ 987818 w 3405942"/>
              <a:gd name="connsiteY11" fmla="*/ 3804140 h 4115554"/>
              <a:gd name="connsiteX12" fmla="*/ 1257826 w 3405942"/>
              <a:gd name="connsiteY12" fmla="*/ 3804140 h 4115554"/>
              <a:gd name="connsiteX13" fmla="*/ 1257826 w 3405942"/>
              <a:gd name="connsiteY13" fmla="*/ 4115553 h 4115554"/>
              <a:gd name="connsiteX14" fmla="*/ 331237 w 3405942"/>
              <a:gd name="connsiteY14" fmla="*/ 4115553 h 4115554"/>
              <a:gd name="connsiteX15" fmla="*/ 331243 w 3405942"/>
              <a:gd name="connsiteY15" fmla="*/ 3804140 h 4115554"/>
              <a:gd name="connsiteX16" fmla="*/ 623516 w 3405942"/>
              <a:gd name="connsiteY16" fmla="*/ 3804140 h 4115554"/>
              <a:gd name="connsiteX17" fmla="*/ 623516 w 3405942"/>
              <a:gd name="connsiteY17" fmla="*/ 2498295 h 4115554"/>
              <a:gd name="connsiteX18" fmla="*/ 320108 w 3405942"/>
              <a:gd name="connsiteY18" fmla="*/ 2498295 h 4115554"/>
              <a:gd name="connsiteX19" fmla="*/ 2593317 w 3405942"/>
              <a:gd name="connsiteY19" fmla="*/ 2100588 h 4115554"/>
              <a:gd name="connsiteX20" fmla="*/ 2980978 w 3405942"/>
              <a:gd name="connsiteY20" fmla="*/ 2172286 h 4115554"/>
              <a:gd name="connsiteX21" fmla="*/ 3283751 w 3405942"/>
              <a:gd name="connsiteY21" fmla="*/ 2388690 h 4115554"/>
              <a:gd name="connsiteX22" fmla="*/ 3405942 w 3405942"/>
              <a:gd name="connsiteY22" fmla="*/ 2751770 h 4115554"/>
              <a:gd name="connsiteX23" fmla="*/ 3405942 w 3405942"/>
              <a:gd name="connsiteY23" fmla="*/ 3478309 h 4115554"/>
              <a:gd name="connsiteX24" fmla="*/ 3287259 w 3405942"/>
              <a:gd name="connsiteY24" fmla="*/ 3836479 h 4115554"/>
              <a:gd name="connsiteX25" fmla="*/ 2990463 w 3405942"/>
              <a:gd name="connsiteY25" fmla="*/ 4046817 h 4115554"/>
              <a:gd name="connsiteX26" fmla="*/ 2604452 w 3405942"/>
              <a:gd name="connsiteY26" fmla="*/ 4115547 h 4115554"/>
              <a:gd name="connsiteX27" fmla="*/ 2206368 w 3405942"/>
              <a:gd name="connsiteY27" fmla="*/ 4057124 h 4115554"/>
              <a:gd name="connsiteX28" fmla="*/ 1910499 w 3405942"/>
              <a:gd name="connsiteY28" fmla="*/ 3870741 h 4115554"/>
              <a:gd name="connsiteX29" fmla="*/ 1794595 w 3405942"/>
              <a:gd name="connsiteY29" fmla="*/ 3539694 h 4115554"/>
              <a:gd name="connsiteX30" fmla="*/ 2161690 w 3405942"/>
              <a:gd name="connsiteY30" fmla="*/ 3539694 h 4115554"/>
              <a:gd name="connsiteX31" fmla="*/ 2228623 w 3405942"/>
              <a:gd name="connsiteY31" fmla="*/ 3683430 h 4115554"/>
              <a:gd name="connsiteX32" fmla="*/ 2392717 w 3405942"/>
              <a:gd name="connsiteY32" fmla="*/ 3769710 h 4115554"/>
              <a:gd name="connsiteX33" fmla="*/ 2598884 w 3405942"/>
              <a:gd name="connsiteY33" fmla="*/ 3798567 h 4115554"/>
              <a:gd name="connsiteX34" fmla="*/ 2811445 w 3405942"/>
              <a:gd name="connsiteY34" fmla="*/ 3761627 h 4115554"/>
              <a:gd name="connsiteX35" fmla="*/ 2975738 w 3405942"/>
              <a:gd name="connsiteY35" fmla="*/ 3649773 h 4115554"/>
              <a:gd name="connsiteX36" fmla="*/ 3041640 w 3405942"/>
              <a:gd name="connsiteY36" fmla="*/ 3469824 h 4115554"/>
              <a:gd name="connsiteX37" fmla="*/ 3041640 w 3405942"/>
              <a:gd name="connsiteY37" fmla="*/ 3188839 h 4115554"/>
              <a:gd name="connsiteX38" fmla="*/ 2841150 w 3405942"/>
              <a:gd name="connsiteY38" fmla="*/ 3341769 h 4115554"/>
              <a:gd name="connsiteX39" fmla="*/ 2590529 w 3405942"/>
              <a:gd name="connsiteY39" fmla="*/ 3394600 h 4115554"/>
              <a:gd name="connsiteX40" fmla="*/ 2207507 w 3405942"/>
              <a:gd name="connsiteY40" fmla="*/ 3334131 h 4115554"/>
              <a:gd name="connsiteX41" fmla="*/ 1907513 w 3405942"/>
              <a:gd name="connsiteY41" fmla="*/ 3129570 h 4115554"/>
              <a:gd name="connsiteX42" fmla="*/ 1786254 w 3405942"/>
              <a:gd name="connsiteY42" fmla="*/ 2746202 h 4115554"/>
              <a:gd name="connsiteX43" fmla="*/ 1908236 w 3405942"/>
              <a:gd name="connsiteY43" fmla="*/ 2387042 h 4115554"/>
              <a:gd name="connsiteX44" fmla="*/ 2209568 w 3405942"/>
              <a:gd name="connsiteY44" fmla="*/ 2172078 h 4115554"/>
              <a:gd name="connsiteX45" fmla="*/ 2593317 w 3405942"/>
              <a:gd name="connsiteY45" fmla="*/ 2100588 h 4115554"/>
              <a:gd name="connsiteX46" fmla="*/ 2551562 w 3405942"/>
              <a:gd name="connsiteY46" fmla="*/ 346560 h 4115554"/>
              <a:gd name="connsiteX47" fmla="*/ 2406497 w 3405942"/>
              <a:gd name="connsiteY47" fmla="*/ 366958 h 4115554"/>
              <a:gd name="connsiteX48" fmla="*/ 2163419 w 3405942"/>
              <a:gd name="connsiteY48" fmla="*/ 534376 h 4115554"/>
              <a:gd name="connsiteX49" fmla="*/ 2061483 w 3405942"/>
              <a:gd name="connsiteY49" fmla="*/ 871609 h 4115554"/>
              <a:gd name="connsiteX50" fmla="*/ 2061483 w 3405942"/>
              <a:gd name="connsiteY50" fmla="*/ 1152752 h 4115554"/>
              <a:gd name="connsiteX51" fmla="*/ 2163419 w 3405942"/>
              <a:gd name="connsiteY51" fmla="*/ 1492124 h 4115554"/>
              <a:gd name="connsiteX52" fmla="*/ 2406497 w 3405942"/>
              <a:gd name="connsiteY52" fmla="*/ 1661811 h 4115554"/>
              <a:gd name="connsiteX53" fmla="*/ 2696625 w 3405942"/>
              <a:gd name="connsiteY53" fmla="*/ 1661811 h 4115554"/>
              <a:gd name="connsiteX54" fmla="*/ 2939708 w 3405942"/>
              <a:gd name="connsiteY54" fmla="*/ 1492124 h 4115554"/>
              <a:gd name="connsiteX55" fmla="*/ 3041645 w 3405942"/>
              <a:gd name="connsiteY55" fmla="*/ 1152752 h 4115554"/>
              <a:gd name="connsiteX56" fmla="*/ 3041645 w 3405942"/>
              <a:gd name="connsiteY56" fmla="*/ 871609 h 4115554"/>
              <a:gd name="connsiteX57" fmla="*/ 2939708 w 3405942"/>
              <a:gd name="connsiteY57" fmla="*/ 536778 h 4115554"/>
              <a:gd name="connsiteX58" fmla="*/ 2696625 w 3405942"/>
              <a:gd name="connsiteY58" fmla="*/ 368161 h 4115554"/>
              <a:gd name="connsiteX59" fmla="*/ 2551562 w 3405942"/>
              <a:gd name="connsiteY59" fmla="*/ 346560 h 4115554"/>
              <a:gd name="connsiteX60" fmla="*/ 759726 w 3405942"/>
              <a:gd name="connsiteY60" fmla="*/ 30 h 4115554"/>
              <a:gd name="connsiteX61" fmla="*/ 1143683 w 3405942"/>
              <a:gd name="connsiteY61" fmla="*/ 58235 h 4115554"/>
              <a:gd name="connsiteX62" fmla="*/ 1448318 w 3405942"/>
              <a:gd name="connsiteY62" fmla="*/ 254342 h 4115554"/>
              <a:gd name="connsiteX63" fmla="*/ 1572367 w 3405942"/>
              <a:gd name="connsiteY63" fmla="*/ 620606 h 4115554"/>
              <a:gd name="connsiteX64" fmla="*/ 1460593 w 3405942"/>
              <a:gd name="connsiteY64" fmla="*/ 993720 h 4115554"/>
              <a:gd name="connsiteX65" fmla="*/ 1175037 w 3405942"/>
              <a:gd name="connsiteY65" fmla="*/ 1167676 h 4115554"/>
              <a:gd name="connsiteX66" fmla="*/ 790356 w 3405942"/>
              <a:gd name="connsiteY66" fmla="*/ 1210536 h 4115554"/>
              <a:gd name="connsiteX67" fmla="*/ 608837 w 3405942"/>
              <a:gd name="connsiteY67" fmla="*/ 1229210 h 4115554"/>
              <a:gd name="connsiteX68" fmla="*/ 440933 w 3405942"/>
              <a:gd name="connsiteY68" fmla="*/ 1304225 h 4115554"/>
              <a:gd name="connsiteX69" fmla="*/ 367091 w 3405942"/>
              <a:gd name="connsiteY69" fmla="*/ 1464050 h 4115554"/>
              <a:gd name="connsiteX70" fmla="*/ 367091 w 3405942"/>
              <a:gd name="connsiteY70" fmla="*/ 1631201 h 4115554"/>
              <a:gd name="connsiteX71" fmla="*/ 1577934 w 3405942"/>
              <a:gd name="connsiteY71" fmla="*/ 1631201 h 4115554"/>
              <a:gd name="connsiteX72" fmla="*/ 1577934 w 3405942"/>
              <a:gd name="connsiteY72" fmla="*/ 1973234 h 4115554"/>
              <a:gd name="connsiteX73" fmla="*/ 0 w 3405942"/>
              <a:gd name="connsiteY73" fmla="*/ 1973234 h 4115554"/>
              <a:gd name="connsiteX74" fmla="*/ 0 w 3405942"/>
              <a:gd name="connsiteY74" fmla="*/ 1718411 h 4115554"/>
              <a:gd name="connsiteX75" fmla="*/ 0 w 3405942"/>
              <a:gd name="connsiteY75" fmla="*/ 1461267 h 4115554"/>
              <a:gd name="connsiteX76" fmla="*/ 119511 w 3405942"/>
              <a:gd name="connsiteY76" fmla="*/ 1111294 h 4115554"/>
              <a:gd name="connsiteX77" fmla="*/ 414652 w 3405942"/>
              <a:gd name="connsiteY77" fmla="*/ 930839 h 4115554"/>
              <a:gd name="connsiteX78" fmla="*/ 790356 w 3405942"/>
              <a:gd name="connsiteY78" fmla="*/ 879638 h 4115554"/>
              <a:gd name="connsiteX79" fmla="*/ 964248 w 3405942"/>
              <a:gd name="connsiteY79" fmla="*/ 864783 h 4115554"/>
              <a:gd name="connsiteX80" fmla="*/ 1132572 w 3405942"/>
              <a:gd name="connsiteY80" fmla="*/ 794220 h 4115554"/>
              <a:gd name="connsiteX81" fmla="*/ 1208068 w 3405942"/>
              <a:gd name="connsiteY81" fmla="*/ 628962 h 4115554"/>
              <a:gd name="connsiteX82" fmla="*/ 1080668 w 3405942"/>
              <a:gd name="connsiteY82" fmla="*/ 393601 h 4115554"/>
              <a:gd name="connsiteX83" fmla="*/ 765294 w 3405942"/>
              <a:gd name="connsiteY83" fmla="*/ 317010 h 4115554"/>
              <a:gd name="connsiteX84" fmla="*/ 497965 w 3405942"/>
              <a:gd name="connsiteY84" fmla="*/ 387662 h 4115554"/>
              <a:gd name="connsiteX85" fmla="*/ 372648 w 3405942"/>
              <a:gd name="connsiteY85" fmla="*/ 589797 h 4115554"/>
              <a:gd name="connsiteX86" fmla="*/ 8341 w 3405942"/>
              <a:gd name="connsiteY86" fmla="*/ 589797 h 4115554"/>
              <a:gd name="connsiteX87" fmla="*/ 124553 w 3405942"/>
              <a:gd name="connsiteY87" fmla="*/ 253905 h 4115554"/>
              <a:gd name="connsiteX88" fmla="*/ 405884 w 3405942"/>
              <a:gd name="connsiteY88" fmla="*/ 61440 h 4115554"/>
              <a:gd name="connsiteX89" fmla="*/ 759726 w 3405942"/>
              <a:gd name="connsiteY89" fmla="*/ 30 h 4115554"/>
              <a:gd name="connsiteX90" fmla="*/ 2551562 w 3405942"/>
              <a:gd name="connsiteY90" fmla="*/ 5 h 4115554"/>
              <a:gd name="connsiteX91" fmla="*/ 2804461 w 3405942"/>
              <a:gd name="connsiteY91" fmla="*/ 35070 h 4115554"/>
              <a:gd name="connsiteX92" fmla="*/ 3228232 w 3405942"/>
              <a:gd name="connsiteY92" fmla="*/ 314181 h 4115554"/>
              <a:gd name="connsiteX93" fmla="*/ 3405942 w 3405942"/>
              <a:gd name="connsiteY93" fmla="*/ 871609 h 4115554"/>
              <a:gd name="connsiteX94" fmla="*/ 3405942 w 3405942"/>
              <a:gd name="connsiteY94" fmla="*/ 1152752 h 4115554"/>
              <a:gd name="connsiteX95" fmla="*/ 3228232 w 3405942"/>
              <a:gd name="connsiteY95" fmla="*/ 1710174 h 4115554"/>
              <a:gd name="connsiteX96" fmla="*/ 2804461 w 3405942"/>
              <a:gd name="connsiteY96" fmla="*/ 1989291 h 4115554"/>
              <a:gd name="connsiteX97" fmla="*/ 2298666 w 3405942"/>
              <a:gd name="connsiteY97" fmla="*/ 1989693 h 4115554"/>
              <a:gd name="connsiteX98" fmla="*/ 1874891 w 3405942"/>
              <a:gd name="connsiteY98" fmla="*/ 1710977 h 4115554"/>
              <a:gd name="connsiteX99" fmla="*/ 1697180 w 3405942"/>
              <a:gd name="connsiteY99" fmla="*/ 1152752 h 4115554"/>
              <a:gd name="connsiteX100" fmla="*/ 1697180 w 3405942"/>
              <a:gd name="connsiteY100" fmla="*/ 871609 h 4115554"/>
              <a:gd name="connsiteX101" fmla="*/ 1874891 w 3405942"/>
              <a:gd name="connsiteY101" fmla="*/ 313379 h 4115554"/>
              <a:gd name="connsiteX102" fmla="*/ 2298666 w 3405942"/>
              <a:gd name="connsiteY102" fmla="*/ 34668 h 4115554"/>
              <a:gd name="connsiteX103" fmla="*/ 2551562 w 3405942"/>
              <a:gd name="connsiteY103" fmla="*/ 5 h 411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405942" h="4115554">
                <a:moveTo>
                  <a:pt x="2593317" y="2428703"/>
                </a:moveTo>
                <a:cubicBezTo>
                  <a:pt x="2473747" y="2428529"/>
                  <a:pt x="2371062" y="2454638"/>
                  <a:pt x="2285258" y="2507033"/>
                </a:cubicBezTo>
                <a:cubicBezTo>
                  <a:pt x="2199459" y="2559427"/>
                  <a:pt x="2154553" y="2639149"/>
                  <a:pt x="2150551" y="2746202"/>
                </a:cubicBezTo>
                <a:cubicBezTo>
                  <a:pt x="2153568" y="2853717"/>
                  <a:pt x="2196264" y="2935296"/>
                  <a:pt x="2278645" y="2990940"/>
                </a:cubicBezTo>
                <a:cubicBezTo>
                  <a:pt x="2361027" y="3046584"/>
                  <a:pt x="2464990" y="3074549"/>
                  <a:pt x="2590529" y="3074837"/>
                </a:cubicBezTo>
                <a:cubicBezTo>
                  <a:pt x="2716710" y="3074722"/>
                  <a:pt x="2822872" y="3047104"/>
                  <a:pt x="2909023" y="2991984"/>
                </a:cubicBezTo>
                <a:cubicBezTo>
                  <a:pt x="2995169" y="2936861"/>
                  <a:pt x="3039377" y="2854935"/>
                  <a:pt x="3041640" y="2746202"/>
                </a:cubicBezTo>
                <a:cubicBezTo>
                  <a:pt x="3036712" y="2639149"/>
                  <a:pt x="2991578" y="2559427"/>
                  <a:pt x="2906239" y="2507033"/>
                </a:cubicBezTo>
                <a:cubicBezTo>
                  <a:pt x="2820901" y="2454638"/>
                  <a:pt x="2716597" y="2428529"/>
                  <a:pt x="2593317" y="2428703"/>
                </a:cubicBezTo>
                <a:close/>
                <a:moveTo>
                  <a:pt x="320108" y="2164619"/>
                </a:moveTo>
                <a:lnTo>
                  <a:pt x="987818" y="2164619"/>
                </a:lnTo>
                <a:lnTo>
                  <a:pt x="987818" y="3804140"/>
                </a:lnTo>
                <a:lnTo>
                  <a:pt x="1257826" y="3804140"/>
                </a:lnTo>
                <a:lnTo>
                  <a:pt x="1257826" y="4115553"/>
                </a:lnTo>
                <a:lnTo>
                  <a:pt x="331237" y="4115553"/>
                </a:lnTo>
                <a:lnTo>
                  <a:pt x="331243" y="3804140"/>
                </a:lnTo>
                <a:lnTo>
                  <a:pt x="623516" y="3804140"/>
                </a:lnTo>
                <a:lnTo>
                  <a:pt x="623516" y="2498295"/>
                </a:lnTo>
                <a:lnTo>
                  <a:pt x="320108" y="2498295"/>
                </a:lnTo>
                <a:close/>
                <a:moveTo>
                  <a:pt x="2593317" y="2100588"/>
                </a:moveTo>
                <a:cubicBezTo>
                  <a:pt x="2728707" y="2100534"/>
                  <a:pt x="2857931" y="2124433"/>
                  <a:pt x="2980978" y="2172286"/>
                </a:cubicBezTo>
                <a:cubicBezTo>
                  <a:pt x="3104025" y="2220138"/>
                  <a:pt x="3204952" y="2292273"/>
                  <a:pt x="3283751" y="2388690"/>
                </a:cubicBezTo>
                <a:cubicBezTo>
                  <a:pt x="3362552" y="2485105"/>
                  <a:pt x="3403283" y="2606136"/>
                  <a:pt x="3405942" y="2751770"/>
                </a:cubicBezTo>
                <a:lnTo>
                  <a:pt x="3405942" y="3478309"/>
                </a:lnTo>
                <a:cubicBezTo>
                  <a:pt x="3403471" y="3622853"/>
                  <a:pt x="3363909" y="3742245"/>
                  <a:pt x="3287259" y="3836479"/>
                </a:cubicBezTo>
                <a:cubicBezTo>
                  <a:pt x="3210603" y="3930709"/>
                  <a:pt x="3111673" y="4000821"/>
                  <a:pt x="2990463" y="4046817"/>
                </a:cubicBezTo>
                <a:cubicBezTo>
                  <a:pt x="2869259" y="4092807"/>
                  <a:pt x="2740586" y="4115721"/>
                  <a:pt x="2604452" y="4115547"/>
                </a:cubicBezTo>
                <a:cubicBezTo>
                  <a:pt x="2461205" y="4116008"/>
                  <a:pt x="2328510" y="4096536"/>
                  <a:pt x="2206368" y="4057124"/>
                </a:cubicBezTo>
                <a:cubicBezTo>
                  <a:pt x="2084233" y="4017717"/>
                  <a:pt x="1985605" y="3955589"/>
                  <a:pt x="1910499" y="3870741"/>
                </a:cubicBezTo>
                <a:cubicBezTo>
                  <a:pt x="1835389" y="3785892"/>
                  <a:pt x="1796754" y="3675545"/>
                  <a:pt x="1794595" y="3539694"/>
                </a:cubicBezTo>
                <a:lnTo>
                  <a:pt x="2161690" y="3539694"/>
                </a:lnTo>
                <a:cubicBezTo>
                  <a:pt x="2163221" y="3597186"/>
                  <a:pt x="2185531" y="3645097"/>
                  <a:pt x="2228623" y="3683430"/>
                </a:cubicBezTo>
                <a:cubicBezTo>
                  <a:pt x="2271721" y="3721768"/>
                  <a:pt x="2326414" y="3750527"/>
                  <a:pt x="2392717" y="3769710"/>
                </a:cubicBezTo>
                <a:cubicBezTo>
                  <a:pt x="2459016" y="3788899"/>
                  <a:pt x="2527737" y="3798518"/>
                  <a:pt x="2598884" y="3798567"/>
                </a:cubicBezTo>
                <a:cubicBezTo>
                  <a:pt x="2673608" y="3799305"/>
                  <a:pt x="2744458" y="3786991"/>
                  <a:pt x="2811445" y="3761627"/>
                </a:cubicBezTo>
                <a:cubicBezTo>
                  <a:pt x="2878432" y="3736262"/>
                  <a:pt x="2933195" y="3698974"/>
                  <a:pt x="2975738" y="3649773"/>
                </a:cubicBezTo>
                <a:cubicBezTo>
                  <a:pt x="3018280" y="3600574"/>
                  <a:pt x="3040248" y="3540590"/>
                  <a:pt x="3041640" y="3469824"/>
                </a:cubicBezTo>
                <a:lnTo>
                  <a:pt x="3041640" y="3188839"/>
                </a:lnTo>
                <a:cubicBezTo>
                  <a:pt x="2994654" y="3255807"/>
                  <a:pt x="2927821" y="3306780"/>
                  <a:pt x="2841150" y="3341769"/>
                </a:cubicBezTo>
                <a:cubicBezTo>
                  <a:pt x="2754479" y="3376759"/>
                  <a:pt x="2670938" y="3394368"/>
                  <a:pt x="2590529" y="3394600"/>
                </a:cubicBezTo>
                <a:cubicBezTo>
                  <a:pt x="2456990" y="3395566"/>
                  <a:pt x="2329316" y="3375407"/>
                  <a:pt x="2207507" y="3334131"/>
                </a:cubicBezTo>
                <a:cubicBezTo>
                  <a:pt x="2085699" y="3292852"/>
                  <a:pt x="1985698" y="3224666"/>
                  <a:pt x="1907513" y="3129570"/>
                </a:cubicBezTo>
                <a:cubicBezTo>
                  <a:pt x="1829331" y="3034474"/>
                  <a:pt x="1788908" y="2906686"/>
                  <a:pt x="1786254" y="2746202"/>
                </a:cubicBezTo>
                <a:cubicBezTo>
                  <a:pt x="1788943" y="2602386"/>
                  <a:pt x="1829604" y="2482668"/>
                  <a:pt x="1908236" y="2387042"/>
                </a:cubicBezTo>
                <a:cubicBezTo>
                  <a:pt x="1986868" y="2291415"/>
                  <a:pt x="2087314" y="2219762"/>
                  <a:pt x="2209568" y="2172078"/>
                </a:cubicBezTo>
                <a:cubicBezTo>
                  <a:pt x="2331827" y="2124398"/>
                  <a:pt x="2459744" y="2100568"/>
                  <a:pt x="2593317" y="2100588"/>
                </a:cubicBezTo>
                <a:close/>
                <a:moveTo>
                  <a:pt x="2551562" y="346560"/>
                </a:moveTo>
                <a:cubicBezTo>
                  <a:pt x="2503208" y="346357"/>
                  <a:pt x="2454855" y="353158"/>
                  <a:pt x="2406497" y="366958"/>
                </a:cubicBezTo>
                <a:cubicBezTo>
                  <a:pt x="2309786" y="394562"/>
                  <a:pt x="2228762" y="450365"/>
                  <a:pt x="2163419" y="534376"/>
                </a:cubicBezTo>
                <a:cubicBezTo>
                  <a:pt x="2098072" y="618382"/>
                  <a:pt x="2064094" y="730794"/>
                  <a:pt x="2061483" y="871609"/>
                </a:cubicBezTo>
                <a:lnTo>
                  <a:pt x="2061483" y="1152752"/>
                </a:lnTo>
                <a:cubicBezTo>
                  <a:pt x="2064094" y="1294156"/>
                  <a:pt x="2098072" y="1407281"/>
                  <a:pt x="2163419" y="1492124"/>
                </a:cubicBezTo>
                <a:cubicBezTo>
                  <a:pt x="2228762" y="1576968"/>
                  <a:pt x="2309786" y="1633529"/>
                  <a:pt x="2406497" y="1661811"/>
                </a:cubicBezTo>
                <a:cubicBezTo>
                  <a:pt x="2503208" y="1690089"/>
                  <a:pt x="2599919" y="1690089"/>
                  <a:pt x="2696625" y="1661811"/>
                </a:cubicBezTo>
                <a:cubicBezTo>
                  <a:pt x="2793337" y="1633529"/>
                  <a:pt x="2874361" y="1576968"/>
                  <a:pt x="2939708" y="1492124"/>
                </a:cubicBezTo>
                <a:cubicBezTo>
                  <a:pt x="3005051" y="1407281"/>
                  <a:pt x="3039030" y="1294156"/>
                  <a:pt x="3041645" y="1152752"/>
                </a:cubicBezTo>
                <a:lnTo>
                  <a:pt x="3041645" y="871609"/>
                </a:lnTo>
                <a:cubicBezTo>
                  <a:pt x="3039030" y="732399"/>
                  <a:pt x="3005051" y="620790"/>
                  <a:pt x="2939708" y="536778"/>
                </a:cubicBezTo>
                <a:cubicBezTo>
                  <a:pt x="2874361" y="452772"/>
                  <a:pt x="2793337" y="396563"/>
                  <a:pt x="2696625" y="368161"/>
                </a:cubicBezTo>
                <a:cubicBezTo>
                  <a:pt x="2648272" y="353961"/>
                  <a:pt x="2599919" y="346758"/>
                  <a:pt x="2551562" y="346560"/>
                </a:cubicBezTo>
                <a:close/>
                <a:moveTo>
                  <a:pt x="759726" y="30"/>
                </a:moveTo>
                <a:cubicBezTo>
                  <a:pt x="892492" y="-866"/>
                  <a:pt x="1020477" y="18535"/>
                  <a:pt x="1143683" y="58235"/>
                </a:cubicBezTo>
                <a:cubicBezTo>
                  <a:pt x="1266888" y="97930"/>
                  <a:pt x="1368433" y="163303"/>
                  <a:pt x="1448318" y="254342"/>
                </a:cubicBezTo>
                <a:cubicBezTo>
                  <a:pt x="1528203" y="345386"/>
                  <a:pt x="1569558" y="467473"/>
                  <a:pt x="1572367" y="620606"/>
                </a:cubicBezTo>
                <a:cubicBezTo>
                  <a:pt x="1570296" y="783843"/>
                  <a:pt x="1533038" y="908218"/>
                  <a:pt x="1460593" y="993720"/>
                </a:cubicBezTo>
                <a:cubicBezTo>
                  <a:pt x="1388148" y="1079227"/>
                  <a:pt x="1292961" y="1137214"/>
                  <a:pt x="1175037" y="1167676"/>
                </a:cubicBezTo>
                <a:cubicBezTo>
                  <a:pt x="1057110" y="1198138"/>
                  <a:pt x="928882" y="1212428"/>
                  <a:pt x="790356" y="1210536"/>
                </a:cubicBezTo>
                <a:cubicBezTo>
                  <a:pt x="734286" y="1209744"/>
                  <a:pt x="673778" y="1215970"/>
                  <a:pt x="608837" y="1229210"/>
                </a:cubicBezTo>
                <a:cubicBezTo>
                  <a:pt x="543896" y="1242454"/>
                  <a:pt x="487929" y="1267458"/>
                  <a:pt x="440933" y="1304225"/>
                </a:cubicBezTo>
                <a:cubicBezTo>
                  <a:pt x="393938" y="1340988"/>
                  <a:pt x="369325" y="1394265"/>
                  <a:pt x="367091" y="1464050"/>
                </a:cubicBezTo>
                <a:lnTo>
                  <a:pt x="367091" y="1631201"/>
                </a:lnTo>
                <a:lnTo>
                  <a:pt x="1577934" y="1631201"/>
                </a:lnTo>
                <a:lnTo>
                  <a:pt x="1577934" y="1973234"/>
                </a:lnTo>
                <a:lnTo>
                  <a:pt x="0" y="1973234"/>
                </a:lnTo>
                <a:cubicBezTo>
                  <a:pt x="0" y="1888485"/>
                  <a:pt x="0" y="1803547"/>
                  <a:pt x="0" y="1718411"/>
                </a:cubicBezTo>
                <a:cubicBezTo>
                  <a:pt x="0" y="1633276"/>
                  <a:pt x="0" y="1547561"/>
                  <a:pt x="0" y="1461267"/>
                </a:cubicBezTo>
                <a:cubicBezTo>
                  <a:pt x="2640" y="1312997"/>
                  <a:pt x="42479" y="1196340"/>
                  <a:pt x="119511" y="1111294"/>
                </a:cubicBezTo>
                <a:cubicBezTo>
                  <a:pt x="196543" y="1026243"/>
                  <a:pt x="294923" y="966091"/>
                  <a:pt x="414652" y="930839"/>
                </a:cubicBezTo>
                <a:cubicBezTo>
                  <a:pt x="534385" y="895587"/>
                  <a:pt x="659622" y="878519"/>
                  <a:pt x="790356" y="879638"/>
                </a:cubicBezTo>
                <a:cubicBezTo>
                  <a:pt x="841979" y="880723"/>
                  <a:pt x="899941" y="875769"/>
                  <a:pt x="964248" y="864783"/>
                </a:cubicBezTo>
                <a:cubicBezTo>
                  <a:pt x="1028555" y="853797"/>
                  <a:pt x="1084666" y="830274"/>
                  <a:pt x="1132572" y="794220"/>
                </a:cubicBezTo>
                <a:cubicBezTo>
                  <a:pt x="1180480" y="758166"/>
                  <a:pt x="1205647" y="703082"/>
                  <a:pt x="1208068" y="628962"/>
                </a:cubicBezTo>
                <a:cubicBezTo>
                  <a:pt x="1205286" y="523350"/>
                  <a:pt x="1162817" y="444896"/>
                  <a:pt x="1080668" y="393601"/>
                </a:cubicBezTo>
                <a:cubicBezTo>
                  <a:pt x="998514" y="342305"/>
                  <a:pt x="893393" y="316776"/>
                  <a:pt x="765294" y="317010"/>
                </a:cubicBezTo>
                <a:cubicBezTo>
                  <a:pt x="665045" y="317416"/>
                  <a:pt x="575933" y="340968"/>
                  <a:pt x="497965" y="387662"/>
                </a:cubicBezTo>
                <a:cubicBezTo>
                  <a:pt x="419991" y="434356"/>
                  <a:pt x="378221" y="501734"/>
                  <a:pt x="372648" y="589797"/>
                </a:cubicBezTo>
                <a:lnTo>
                  <a:pt x="8341" y="589797"/>
                </a:lnTo>
                <a:cubicBezTo>
                  <a:pt x="11843" y="452901"/>
                  <a:pt x="50577" y="340939"/>
                  <a:pt x="124553" y="253905"/>
                </a:cubicBezTo>
                <a:cubicBezTo>
                  <a:pt x="198529" y="166878"/>
                  <a:pt x="292303" y="102720"/>
                  <a:pt x="405884" y="61440"/>
                </a:cubicBezTo>
                <a:cubicBezTo>
                  <a:pt x="519461" y="20155"/>
                  <a:pt x="637412" y="-311"/>
                  <a:pt x="759726" y="30"/>
                </a:cubicBezTo>
                <a:close/>
                <a:moveTo>
                  <a:pt x="2551562" y="5"/>
                </a:moveTo>
                <a:cubicBezTo>
                  <a:pt x="2635860" y="70"/>
                  <a:pt x="2720158" y="11759"/>
                  <a:pt x="2804461" y="35070"/>
                </a:cubicBezTo>
                <a:cubicBezTo>
                  <a:pt x="2973058" y="81688"/>
                  <a:pt x="3114313" y="174724"/>
                  <a:pt x="3228232" y="314181"/>
                </a:cubicBezTo>
                <a:cubicBezTo>
                  <a:pt x="3342151" y="453638"/>
                  <a:pt x="3401390" y="639448"/>
                  <a:pt x="3405942" y="871609"/>
                </a:cubicBezTo>
                <a:lnTo>
                  <a:pt x="3405942" y="1152752"/>
                </a:lnTo>
                <a:cubicBezTo>
                  <a:pt x="3401390" y="1384912"/>
                  <a:pt x="3342151" y="1570717"/>
                  <a:pt x="3228232" y="1710174"/>
                </a:cubicBezTo>
                <a:cubicBezTo>
                  <a:pt x="3114313" y="1849631"/>
                  <a:pt x="2973058" y="1942672"/>
                  <a:pt x="2804461" y="1989291"/>
                </a:cubicBezTo>
                <a:cubicBezTo>
                  <a:pt x="2635860" y="2035911"/>
                  <a:pt x="2467263" y="2036045"/>
                  <a:pt x="2298666" y="1989693"/>
                </a:cubicBezTo>
                <a:cubicBezTo>
                  <a:pt x="2130069" y="1943340"/>
                  <a:pt x="1988810" y="1850434"/>
                  <a:pt x="1874891" y="1710977"/>
                </a:cubicBezTo>
                <a:cubicBezTo>
                  <a:pt x="1760972" y="1571519"/>
                  <a:pt x="1701737" y="1385443"/>
                  <a:pt x="1697180" y="1152752"/>
                </a:cubicBezTo>
                <a:lnTo>
                  <a:pt x="1697180" y="871609"/>
                </a:lnTo>
                <a:cubicBezTo>
                  <a:pt x="1701737" y="638912"/>
                  <a:pt x="1760972" y="452836"/>
                  <a:pt x="1874891" y="313379"/>
                </a:cubicBezTo>
                <a:cubicBezTo>
                  <a:pt x="1988810" y="173923"/>
                  <a:pt x="2130069" y="81019"/>
                  <a:pt x="2298666" y="34668"/>
                </a:cubicBezTo>
                <a:cubicBezTo>
                  <a:pt x="2382965" y="11492"/>
                  <a:pt x="2467263" y="-64"/>
                  <a:pt x="2551562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BD4258-A7E5-4817-ACB9-49D1715A4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6684" y="0"/>
            <a:ext cx="7015316" cy="6858000"/>
          </a:xfrm>
          <a:custGeom>
            <a:avLst/>
            <a:gdLst>
              <a:gd name="connsiteX0" fmla="*/ 0 w 7015316"/>
              <a:gd name="connsiteY0" fmla="*/ 0 h 6858000"/>
              <a:gd name="connsiteX1" fmla="*/ 7015316 w 7015316"/>
              <a:gd name="connsiteY1" fmla="*/ 0 h 6858000"/>
              <a:gd name="connsiteX2" fmla="*/ 7015316 w 7015316"/>
              <a:gd name="connsiteY2" fmla="*/ 6858000 h 6858000"/>
              <a:gd name="connsiteX3" fmla="*/ 0 w 70153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16" h="6858000">
                <a:moveTo>
                  <a:pt x="0" y="0"/>
                </a:moveTo>
                <a:lnTo>
                  <a:pt x="7015316" y="0"/>
                </a:lnTo>
                <a:lnTo>
                  <a:pt x="70153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9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952785F-81B2-4A72-BFD2-48D5C57ACE1D}"/>
              </a:ext>
            </a:extLst>
          </p:cNvPr>
          <p:cNvSpPr/>
          <p:nvPr userDrawn="1"/>
        </p:nvSpPr>
        <p:spPr>
          <a:xfrm>
            <a:off x="3" y="2"/>
            <a:ext cx="6934199" cy="6857999"/>
          </a:xfrm>
          <a:custGeom>
            <a:avLst/>
            <a:gdLst>
              <a:gd name="connsiteX0" fmla="*/ 0 w 6934199"/>
              <a:gd name="connsiteY0" fmla="*/ 0 h 6857999"/>
              <a:gd name="connsiteX1" fmla="*/ 4597856 w 6934199"/>
              <a:gd name="connsiteY1" fmla="*/ 0 h 6857999"/>
              <a:gd name="connsiteX2" fmla="*/ 4607441 w 6934199"/>
              <a:gd name="connsiteY2" fmla="*/ 164244 h 6857999"/>
              <a:gd name="connsiteX3" fmla="*/ 4396674 w 6934199"/>
              <a:gd name="connsiteY3" fmla="*/ 1711081 h 6857999"/>
              <a:gd name="connsiteX4" fmla="*/ 6033960 w 6934199"/>
              <a:gd name="connsiteY4" fmla="*/ 5239591 h 6857999"/>
              <a:gd name="connsiteX5" fmla="*/ 6927411 w 6934199"/>
              <a:gd name="connsiteY5" fmla="*/ 6786501 h 6857999"/>
              <a:gd name="connsiteX6" fmla="*/ 6934199 w 6934199"/>
              <a:gd name="connsiteY6" fmla="*/ 6857999 h 6857999"/>
              <a:gd name="connsiteX7" fmla="*/ 0 w 6934199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4199" h="6857999">
                <a:moveTo>
                  <a:pt x="0" y="0"/>
                </a:moveTo>
                <a:lnTo>
                  <a:pt x="4597856" y="0"/>
                </a:lnTo>
                <a:lnTo>
                  <a:pt x="4607441" y="164244"/>
                </a:lnTo>
                <a:cubicBezTo>
                  <a:pt x="4612929" y="568571"/>
                  <a:pt x="4517278" y="1036982"/>
                  <a:pt x="4396674" y="1711081"/>
                </a:cubicBezTo>
                <a:cubicBezTo>
                  <a:pt x="4076072" y="3508680"/>
                  <a:pt x="4974361" y="4326712"/>
                  <a:pt x="6033960" y="5239591"/>
                </a:cubicBezTo>
                <a:cubicBezTo>
                  <a:pt x="6696209" y="5811065"/>
                  <a:pt x="6881541" y="6414379"/>
                  <a:pt x="6927411" y="6786501"/>
                </a:cubicBezTo>
                <a:lnTo>
                  <a:pt x="6934199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3000">
                <a:srgbClr val="64A70B"/>
              </a:gs>
              <a:gs pos="100000">
                <a:srgbClr val="0086D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1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94F039-912F-4A69-AE67-0F04446F3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5595" y="1094329"/>
            <a:ext cx="4669342" cy="4669342"/>
          </a:xfrm>
          <a:custGeom>
            <a:avLst/>
            <a:gdLst>
              <a:gd name="connsiteX0" fmla="*/ 2334671 w 4669342"/>
              <a:gd name="connsiteY0" fmla="*/ 0 h 4669342"/>
              <a:gd name="connsiteX1" fmla="*/ 4669342 w 4669342"/>
              <a:gd name="connsiteY1" fmla="*/ 2334671 h 4669342"/>
              <a:gd name="connsiteX2" fmla="*/ 2334671 w 4669342"/>
              <a:gd name="connsiteY2" fmla="*/ 4669342 h 4669342"/>
              <a:gd name="connsiteX3" fmla="*/ 0 w 4669342"/>
              <a:gd name="connsiteY3" fmla="*/ 2334671 h 4669342"/>
              <a:gd name="connsiteX4" fmla="*/ 2334671 w 4669342"/>
              <a:gd name="connsiteY4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342" h="4669342">
                <a:moveTo>
                  <a:pt x="2334671" y="0"/>
                </a:moveTo>
                <a:cubicBezTo>
                  <a:pt x="3624074" y="0"/>
                  <a:pt x="4669342" y="1045268"/>
                  <a:pt x="4669342" y="2334671"/>
                </a:cubicBezTo>
                <a:cubicBezTo>
                  <a:pt x="4669342" y="3624074"/>
                  <a:pt x="3624074" y="4669342"/>
                  <a:pt x="2334671" y="4669342"/>
                </a:cubicBez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9F94C7-7DCD-4D20-A2E6-48E9BF39A7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6304" y="1373038"/>
            <a:ext cx="5675698" cy="4111924"/>
          </a:xfrm>
          <a:custGeom>
            <a:avLst/>
            <a:gdLst>
              <a:gd name="connsiteX0" fmla="*/ 2334671 w 6445103"/>
              <a:gd name="connsiteY0" fmla="*/ 0 h 4669342"/>
              <a:gd name="connsiteX1" fmla="*/ 6445103 w 6445103"/>
              <a:gd name="connsiteY1" fmla="*/ 0 h 4669342"/>
              <a:gd name="connsiteX2" fmla="*/ 6445103 w 6445103"/>
              <a:gd name="connsiteY2" fmla="*/ 4669342 h 4669342"/>
              <a:gd name="connsiteX3" fmla="*/ 2334671 w 6445103"/>
              <a:gd name="connsiteY3" fmla="*/ 4669342 h 4669342"/>
              <a:gd name="connsiteX4" fmla="*/ 0 w 6445103"/>
              <a:gd name="connsiteY4" fmla="*/ 2334671 h 4669342"/>
              <a:gd name="connsiteX5" fmla="*/ 2334671 w 6445103"/>
              <a:gd name="connsiteY5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5103" h="4669342">
                <a:moveTo>
                  <a:pt x="2334671" y="0"/>
                </a:moveTo>
                <a:lnTo>
                  <a:pt x="6445103" y="0"/>
                </a:lnTo>
                <a:lnTo>
                  <a:pt x="6445103" y="4669342"/>
                </a:lnTo>
                <a:lnTo>
                  <a:pt x="2334671" y="4669342"/>
                </a:ln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6E9287-9BA1-48A9-BF8C-043DCBB6D9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373038"/>
            <a:ext cx="5675698" cy="4111924"/>
          </a:xfrm>
          <a:custGeom>
            <a:avLst/>
            <a:gdLst>
              <a:gd name="connsiteX0" fmla="*/ 0 w 6445103"/>
              <a:gd name="connsiteY0" fmla="*/ 0 h 4669342"/>
              <a:gd name="connsiteX1" fmla="*/ 4110432 w 6445103"/>
              <a:gd name="connsiteY1" fmla="*/ 0 h 4669342"/>
              <a:gd name="connsiteX2" fmla="*/ 6445103 w 6445103"/>
              <a:gd name="connsiteY2" fmla="*/ 2334671 h 4669342"/>
              <a:gd name="connsiteX3" fmla="*/ 4110432 w 6445103"/>
              <a:gd name="connsiteY3" fmla="*/ 4669342 h 4669342"/>
              <a:gd name="connsiteX4" fmla="*/ 0 w 6445103"/>
              <a:gd name="connsiteY4" fmla="*/ 4669342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103" h="4669342">
                <a:moveTo>
                  <a:pt x="0" y="0"/>
                </a:moveTo>
                <a:lnTo>
                  <a:pt x="4110432" y="0"/>
                </a:lnTo>
                <a:cubicBezTo>
                  <a:pt x="5399835" y="0"/>
                  <a:pt x="6445103" y="1045268"/>
                  <a:pt x="6445103" y="2334671"/>
                </a:cubicBezTo>
                <a:cubicBezTo>
                  <a:pt x="6445103" y="3624074"/>
                  <a:pt x="5399835" y="4669342"/>
                  <a:pt x="4110432" y="4669342"/>
                </a:cubicBezTo>
                <a:lnTo>
                  <a:pt x="0" y="46693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6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6BCA96-3B07-416C-877F-0E0C62D4C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79402"/>
            <a:ext cx="7692571" cy="3499196"/>
          </a:xfrm>
          <a:custGeom>
            <a:avLst/>
            <a:gdLst>
              <a:gd name="connsiteX0" fmla="*/ 0 w 7692571"/>
              <a:gd name="connsiteY0" fmla="*/ 0 h 3499196"/>
              <a:gd name="connsiteX1" fmla="*/ 7400038 w 7692571"/>
              <a:gd name="connsiteY1" fmla="*/ 0 h 3499196"/>
              <a:gd name="connsiteX2" fmla="*/ 7692571 w 7692571"/>
              <a:gd name="connsiteY2" fmla="*/ 292533 h 3499196"/>
              <a:gd name="connsiteX3" fmla="*/ 7692571 w 7692571"/>
              <a:gd name="connsiteY3" fmla="*/ 3206663 h 3499196"/>
              <a:gd name="connsiteX4" fmla="*/ 7400038 w 7692571"/>
              <a:gd name="connsiteY4" fmla="*/ 3499196 h 3499196"/>
              <a:gd name="connsiteX5" fmla="*/ 0 w 7692571"/>
              <a:gd name="connsiteY5" fmla="*/ 3499196 h 34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1" h="3499196">
                <a:moveTo>
                  <a:pt x="0" y="0"/>
                </a:moveTo>
                <a:lnTo>
                  <a:pt x="7400038" y="0"/>
                </a:lnTo>
                <a:cubicBezTo>
                  <a:pt x="7561600" y="0"/>
                  <a:pt x="7692571" y="130971"/>
                  <a:pt x="7692571" y="292533"/>
                </a:cubicBezTo>
                <a:lnTo>
                  <a:pt x="7692571" y="3206663"/>
                </a:lnTo>
                <a:cubicBezTo>
                  <a:pt x="7692571" y="3368225"/>
                  <a:pt x="7561600" y="3499196"/>
                  <a:pt x="7400038" y="3499196"/>
                </a:cubicBezTo>
                <a:lnTo>
                  <a:pt x="0" y="3499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7AB63AE-9AE6-4B98-B893-00B3220E64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2941" y="2655262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D3AC57-00B0-4E09-B51A-267C32958A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64814" y="2243516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E30AF0-BEB1-43C3-8322-A0C35C152E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93514" y="891421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61C3E88-97BB-454D-B9A2-D703E70584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5190" y="387086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85468AA-DB56-48CD-B5D6-A57E7FFBF1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17827" y="2370238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0C4D81-4E3B-4194-81CB-3406EA2AF8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3209" y="4284930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5549E13-AA2A-4DCE-8918-1FA31EAEA1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5524" y="4068432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2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AABB-9103-41D6-BAFA-EE610171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C596A-499D-4E97-B6A2-F4F857EE2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715F-5DD4-4869-9F7B-1AAC53882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A9D25-D4FC-43F2-BE3C-0E9F801F8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DAF29-1E71-4C5D-8F89-47D07F21C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142AB-2C13-4351-BC84-3383D1D7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C115F-501E-417E-838B-D3E2BC8A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65220-D9F5-4FD4-B2A6-7F4C4CE8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99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193578-E1DF-4B09-97CE-37E4A5D047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671033"/>
            <a:ext cx="12192000" cy="2186967"/>
          </a:xfrm>
          <a:custGeom>
            <a:avLst/>
            <a:gdLst>
              <a:gd name="connsiteX0" fmla="*/ 0 w 12192000"/>
              <a:gd name="connsiteY0" fmla="*/ 0 h 1767296"/>
              <a:gd name="connsiteX1" fmla="*/ 12192000 w 12192000"/>
              <a:gd name="connsiteY1" fmla="*/ 0 h 1767296"/>
              <a:gd name="connsiteX2" fmla="*/ 12192000 w 12192000"/>
              <a:gd name="connsiteY2" fmla="*/ 1767296 h 1767296"/>
              <a:gd name="connsiteX3" fmla="*/ 0 w 12192000"/>
              <a:gd name="connsiteY3" fmla="*/ 1767296 h 17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67296">
                <a:moveTo>
                  <a:pt x="0" y="0"/>
                </a:moveTo>
                <a:lnTo>
                  <a:pt x="12192000" y="0"/>
                </a:lnTo>
                <a:lnTo>
                  <a:pt x="12192000" y="1767296"/>
                </a:lnTo>
                <a:lnTo>
                  <a:pt x="0" y="17672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6CF6E8-B561-4F86-AD78-BD17256B9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625916"/>
          </a:xfrm>
          <a:custGeom>
            <a:avLst/>
            <a:gdLst>
              <a:gd name="connsiteX0" fmla="*/ 0 w 12192000"/>
              <a:gd name="connsiteY0" fmla="*/ 0 h 4625916"/>
              <a:gd name="connsiteX1" fmla="*/ 12192000 w 12192000"/>
              <a:gd name="connsiteY1" fmla="*/ 0 h 4625916"/>
              <a:gd name="connsiteX2" fmla="*/ 12192000 w 12192000"/>
              <a:gd name="connsiteY2" fmla="*/ 1531409 h 4625916"/>
              <a:gd name="connsiteX3" fmla="*/ 0 w 12192000"/>
              <a:gd name="connsiteY3" fmla="*/ 4625916 h 462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25916">
                <a:moveTo>
                  <a:pt x="0" y="0"/>
                </a:moveTo>
                <a:lnTo>
                  <a:pt x="12192000" y="0"/>
                </a:lnTo>
                <a:lnTo>
                  <a:pt x="12192000" y="1531409"/>
                </a:lnTo>
                <a:lnTo>
                  <a:pt x="0" y="46259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2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78155-524B-49F1-8880-1C8E7EE718F2}"/>
              </a:ext>
            </a:extLst>
          </p:cNvPr>
          <p:cNvSpPr/>
          <p:nvPr userDrawn="1"/>
        </p:nvSpPr>
        <p:spPr>
          <a:xfrm>
            <a:off x="11547423" y="1648918"/>
            <a:ext cx="644577" cy="359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8AFA87-7ECE-4188-8A71-F3FEAA798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55818"/>
          </a:xfrm>
          <a:custGeom>
            <a:avLst/>
            <a:gdLst>
              <a:gd name="connsiteX0" fmla="*/ 0 w 12192000"/>
              <a:gd name="connsiteY0" fmla="*/ 0 h 3255818"/>
              <a:gd name="connsiteX1" fmla="*/ 12192000 w 12192000"/>
              <a:gd name="connsiteY1" fmla="*/ 0 h 3255818"/>
              <a:gd name="connsiteX2" fmla="*/ 12192000 w 12192000"/>
              <a:gd name="connsiteY2" fmla="*/ 3255818 h 3255818"/>
              <a:gd name="connsiteX3" fmla="*/ 0 w 12192000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55818">
                <a:moveTo>
                  <a:pt x="0" y="0"/>
                </a:moveTo>
                <a:lnTo>
                  <a:pt x="12192000" y="0"/>
                </a:lnTo>
                <a:lnTo>
                  <a:pt x="12192000" y="3255818"/>
                </a:lnTo>
                <a:lnTo>
                  <a:pt x="0" y="32558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25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E39F15-4A18-4DD3-9CAA-736275DFC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83772" cy="6858000"/>
          </a:xfrm>
          <a:custGeom>
            <a:avLst/>
            <a:gdLst>
              <a:gd name="connsiteX0" fmla="*/ 0 w 4283772"/>
              <a:gd name="connsiteY0" fmla="*/ 0 h 6858000"/>
              <a:gd name="connsiteX1" fmla="*/ 4283772 w 4283772"/>
              <a:gd name="connsiteY1" fmla="*/ 0 h 6858000"/>
              <a:gd name="connsiteX2" fmla="*/ 4283772 w 4283772"/>
              <a:gd name="connsiteY2" fmla="*/ 6858000 h 6858000"/>
              <a:gd name="connsiteX3" fmla="*/ 0 w 42837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772" h="6858000">
                <a:moveTo>
                  <a:pt x="0" y="0"/>
                </a:moveTo>
                <a:lnTo>
                  <a:pt x="4283772" y="0"/>
                </a:lnTo>
                <a:lnTo>
                  <a:pt x="4283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3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159A52D-1A9C-4193-99BC-E10C517BD1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4155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51BDB7F6-728A-4D2E-A3E9-ECB885E50E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37071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187B9C94-1688-4DF6-84AE-1CAAF2EE30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09987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1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236AE7F-C752-4B26-88E4-98852D185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429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92AFEC9-F0F3-4028-AE98-941E1F396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660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37E4E5F-F135-43DC-84F1-1D9394CA30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68276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84A5E54-643B-490A-B17F-6FE6524573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68168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3B90613-B664-4A0B-922C-F539471FFD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9045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3B94E82-449F-42C7-B047-C94121C179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9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6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4AC43D-270B-43DF-9A7D-C97F6D479E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3124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012B13C-91D2-4151-85ED-2D730D056D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5995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6E896F-3327-408E-97AF-4CC362FEF4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8866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0F1F5D-BD5E-45FB-A4DA-A1306D2F0F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8866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EC2007-5BCE-45BE-AF7C-2310B7F7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737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48C979F-D09C-4D93-8510-633D33C48B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04608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AB0525-DFE5-4510-A0C6-B04F6BF58F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877300" cy="6858000"/>
          </a:xfrm>
          <a:custGeom>
            <a:avLst/>
            <a:gdLst>
              <a:gd name="connsiteX0" fmla="*/ 0 w 8877300"/>
              <a:gd name="connsiteY0" fmla="*/ 0 h 6858000"/>
              <a:gd name="connsiteX1" fmla="*/ 8877300 w 8877300"/>
              <a:gd name="connsiteY1" fmla="*/ 0 h 6858000"/>
              <a:gd name="connsiteX2" fmla="*/ 8877300 w 8877300"/>
              <a:gd name="connsiteY2" fmla="*/ 6858000 h 6858000"/>
              <a:gd name="connsiteX3" fmla="*/ 0 w 8877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7300" h="6858000">
                <a:moveTo>
                  <a:pt x="0" y="0"/>
                </a:moveTo>
                <a:lnTo>
                  <a:pt x="8877300" y="0"/>
                </a:lnTo>
                <a:lnTo>
                  <a:pt x="887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2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85AAF7-BCD6-4A70-9940-A899AC766F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38013" y="1753647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FBF635-F43B-49E9-938F-8F812D1FB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3161" y="485286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0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6_Custom Layout">
    <p:bg>
      <p:bgPr>
        <a:gradFill>
          <a:gsLst>
            <a:gs pos="3000">
              <a:srgbClr val="64A70B"/>
            </a:gs>
            <a:gs pos="100000">
              <a:srgbClr val="0086D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C0F123-1A1C-4F3D-9F76-AE1D68B79675}"/>
              </a:ext>
            </a:extLst>
          </p:cNvPr>
          <p:cNvSpPr/>
          <p:nvPr userDrawn="1"/>
        </p:nvSpPr>
        <p:spPr>
          <a:xfrm>
            <a:off x="2976656" y="6199094"/>
            <a:ext cx="6329269" cy="17481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6DCEF-3EC7-46FF-A936-70803912748C}"/>
              </a:ext>
            </a:extLst>
          </p:cNvPr>
          <p:cNvSpPr txBox="1"/>
          <p:nvPr userDrawn="1"/>
        </p:nvSpPr>
        <p:spPr>
          <a:xfrm>
            <a:off x="830853" y="6141844"/>
            <a:ext cx="21458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Bold" panose="02000000000000000000" pitchFamily="50" charset="0"/>
              </a:rPr>
              <a:t>2019 Epic </a:t>
            </a: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>
                  <a:alpha val="40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270491-BBEC-4B27-8AB5-273A515040F4}"/>
              </a:ext>
            </a:extLst>
          </p:cNvPr>
          <p:cNvGrpSpPr/>
          <p:nvPr userDrawn="1"/>
        </p:nvGrpSpPr>
        <p:grpSpPr>
          <a:xfrm>
            <a:off x="9596438" y="6169620"/>
            <a:ext cx="1300925" cy="233758"/>
            <a:chOff x="7252748" y="4797701"/>
            <a:chExt cx="1834865" cy="329700"/>
          </a:xfrm>
          <a:solidFill>
            <a:schemeClr val="bg1">
              <a:alpha val="20000"/>
            </a:schemeClr>
          </a:solidFill>
        </p:grpSpPr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014D3B4C-EBF9-4F58-8E63-24A9FA07C3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87">
              <a:extLst>
                <a:ext uri="{FF2B5EF4-FFF2-40B4-BE49-F238E27FC236}">
                  <a16:creationId xmlns:a16="http://schemas.microsoft.com/office/drawing/2014/main" id="{1B424BAF-5C9F-4A5C-A322-38CAD4DD32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7" name="Freeform 106">
              <a:extLst>
                <a:ext uri="{FF2B5EF4-FFF2-40B4-BE49-F238E27FC236}">
                  <a16:creationId xmlns:a16="http://schemas.microsoft.com/office/drawing/2014/main" id="{790CCE42-78C1-42EC-82CF-4393E2C916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4B23B8-56CE-4644-BFE2-0865A1A49EF6}"/>
              </a:ext>
            </a:extLst>
          </p:cNvPr>
          <p:cNvSpPr/>
          <p:nvPr userDrawn="1"/>
        </p:nvSpPr>
        <p:spPr>
          <a:xfrm>
            <a:off x="11768220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CD0F5-1D31-47A2-966E-C8FD0ECE0BB3}"/>
              </a:ext>
            </a:extLst>
          </p:cNvPr>
          <p:cNvSpPr txBox="1"/>
          <p:nvPr userDrawn="1"/>
        </p:nvSpPr>
        <p:spPr>
          <a:xfrm rot="16200000">
            <a:off x="10907208" y="3304350"/>
            <a:ext cx="214580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E2F8F-737A-4743-B363-462607B8F705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  <a:alpha val="12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  <a:alpha val="12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C219A4A-26B6-4226-A74B-CEF2AD7F4E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9721" y="670561"/>
            <a:ext cx="6187440" cy="6187440"/>
          </a:xfrm>
          <a:custGeom>
            <a:avLst/>
            <a:gdLst>
              <a:gd name="connsiteX0" fmla="*/ 0 w 6187440"/>
              <a:gd name="connsiteY0" fmla="*/ 0 h 6187440"/>
              <a:gd name="connsiteX1" fmla="*/ 6187440 w 6187440"/>
              <a:gd name="connsiteY1" fmla="*/ 0 h 6187440"/>
              <a:gd name="connsiteX2" fmla="*/ 6187440 w 6187440"/>
              <a:gd name="connsiteY2" fmla="*/ 6187440 h 6187440"/>
              <a:gd name="connsiteX3" fmla="*/ 0 w 6187440"/>
              <a:gd name="connsiteY3" fmla="*/ 6187440 h 61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7440" h="6187440">
                <a:moveTo>
                  <a:pt x="0" y="0"/>
                </a:moveTo>
                <a:lnTo>
                  <a:pt x="6187440" y="0"/>
                </a:lnTo>
                <a:lnTo>
                  <a:pt x="6187440" y="6187440"/>
                </a:lnTo>
                <a:lnTo>
                  <a:pt x="0" y="6187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1DEC-CFBB-42A1-9F88-954F01E1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C1688-D9E6-41E0-878C-0CB7B039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E311F-29DC-426E-AD8F-43EC3CD7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91B37-7C60-4EBA-885A-FE54504B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2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35BF0C-8CA1-4D10-925B-B62D42B35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730" y="0"/>
            <a:ext cx="9580296" cy="5096778"/>
          </a:xfrm>
          <a:custGeom>
            <a:avLst/>
            <a:gdLst>
              <a:gd name="connsiteX0" fmla="*/ 1526488 w 9580296"/>
              <a:gd name="connsiteY0" fmla="*/ 1 h 5096778"/>
              <a:gd name="connsiteX1" fmla="*/ 8052672 w 9580296"/>
              <a:gd name="connsiteY1" fmla="*/ 1 h 5096778"/>
              <a:gd name="connsiteX2" fmla="*/ 8051297 w 9580296"/>
              <a:gd name="connsiteY2" fmla="*/ 8125 h 5096778"/>
              <a:gd name="connsiteX3" fmla="*/ 8046265 w 9580296"/>
              <a:gd name="connsiteY3" fmla="*/ 38330 h 5096778"/>
              <a:gd name="connsiteX4" fmla="*/ 8041234 w 9580296"/>
              <a:gd name="connsiteY4" fmla="*/ 65789 h 5096778"/>
              <a:gd name="connsiteX5" fmla="*/ 8036562 w 9580296"/>
              <a:gd name="connsiteY5" fmla="*/ 89678 h 5096778"/>
              <a:gd name="connsiteX6" fmla="*/ 8032608 w 9580296"/>
              <a:gd name="connsiteY6" fmla="*/ 109448 h 5096778"/>
              <a:gd name="connsiteX7" fmla="*/ 8029015 w 9580296"/>
              <a:gd name="connsiteY7" fmla="*/ 124001 h 5096778"/>
              <a:gd name="connsiteX8" fmla="*/ 8021108 w 9580296"/>
              <a:gd name="connsiteY8" fmla="*/ 155029 h 5096778"/>
              <a:gd name="connsiteX9" fmla="*/ 8012842 w 9580296"/>
              <a:gd name="connsiteY9" fmla="*/ 185508 h 5096778"/>
              <a:gd name="connsiteX10" fmla="*/ 8004217 w 9580296"/>
              <a:gd name="connsiteY10" fmla="*/ 216262 h 5096778"/>
              <a:gd name="connsiteX11" fmla="*/ 7995232 w 9580296"/>
              <a:gd name="connsiteY11" fmla="*/ 247015 h 5096778"/>
              <a:gd name="connsiteX12" fmla="*/ 7985528 w 9580296"/>
              <a:gd name="connsiteY12" fmla="*/ 277495 h 5096778"/>
              <a:gd name="connsiteX13" fmla="*/ 7975465 w 9580296"/>
              <a:gd name="connsiteY13" fmla="*/ 308248 h 5096778"/>
              <a:gd name="connsiteX14" fmla="*/ 7965043 w 9580296"/>
              <a:gd name="connsiteY14" fmla="*/ 338727 h 5096778"/>
              <a:gd name="connsiteX15" fmla="*/ 7953902 w 9580296"/>
              <a:gd name="connsiteY15" fmla="*/ 369481 h 5096778"/>
              <a:gd name="connsiteX16" fmla="*/ 7942761 w 9580296"/>
              <a:gd name="connsiteY16" fmla="*/ 399960 h 5096778"/>
              <a:gd name="connsiteX17" fmla="*/ 7931260 w 9580296"/>
              <a:gd name="connsiteY17" fmla="*/ 430714 h 5096778"/>
              <a:gd name="connsiteX18" fmla="*/ 7919401 w 9580296"/>
              <a:gd name="connsiteY18" fmla="*/ 461193 h 5096778"/>
              <a:gd name="connsiteX19" fmla="*/ 7907181 w 9580296"/>
              <a:gd name="connsiteY19" fmla="*/ 491672 h 5096778"/>
              <a:gd name="connsiteX20" fmla="*/ 7894243 w 9580296"/>
              <a:gd name="connsiteY20" fmla="*/ 522151 h 5096778"/>
              <a:gd name="connsiteX21" fmla="*/ 7881665 w 9580296"/>
              <a:gd name="connsiteY21" fmla="*/ 552630 h 5096778"/>
              <a:gd name="connsiteX22" fmla="*/ 7868367 w 9580296"/>
              <a:gd name="connsiteY22" fmla="*/ 583109 h 5096778"/>
              <a:gd name="connsiteX23" fmla="*/ 7854710 w 9580296"/>
              <a:gd name="connsiteY23" fmla="*/ 613588 h 5096778"/>
              <a:gd name="connsiteX24" fmla="*/ 7841413 w 9580296"/>
              <a:gd name="connsiteY24" fmla="*/ 643793 h 5096778"/>
              <a:gd name="connsiteX25" fmla="*/ 7827397 w 9580296"/>
              <a:gd name="connsiteY25" fmla="*/ 673997 h 5096778"/>
              <a:gd name="connsiteX26" fmla="*/ 7813021 w 9580296"/>
              <a:gd name="connsiteY26" fmla="*/ 704202 h 5096778"/>
              <a:gd name="connsiteX27" fmla="*/ 7798645 w 9580296"/>
              <a:gd name="connsiteY27" fmla="*/ 733857 h 5096778"/>
              <a:gd name="connsiteX28" fmla="*/ 7784270 w 9580296"/>
              <a:gd name="connsiteY28" fmla="*/ 764061 h 5096778"/>
              <a:gd name="connsiteX29" fmla="*/ 7769176 w 9580296"/>
              <a:gd name="connsiteY29" fmla="*/ 793991 h 5096778"/>
              <a:gd name="connsiteX30" fmla="*/ 7754081 w 9580296"/>
              <a:gd name="connsiteY30" fmla="*/ 823921 h 5096778"/>
              <a:gd name="connsiteX31" fmla="*/ 7738987 w 9580296"/>
              <a:gd name="connsiteY31" fmla="*/ 853302 h 5096778"/>
              <a:gd name="connsiteX32" fmla="*/ 7708439 w 9580296"/>
              <a:gd name="connsiteY32" fmla="*/ 912338 h 5096778"/>
              <a:gd name="connsiteX33" fmla="*/ 7677172 w 9580296"/>
              <a:gd name="connsiteY33" fmla="*/ 970825 h 5096778"/>
              <a:gd name="connsiteX34" fmla="*/ 7645545 w 9580296"/>
              <a:gd name="connsiteY34" fmla="*/ 1029037 h 5096778"/>
              <a:gd name="connsiteX35" fmla="*/ 7613919 w 9580296"/>
              <a:gd name="connsiteY35" fmla="*/ 1086151 h 5096778"/>
              <a:gd name="connsiteX36" fmla="*/ 7608888 w 9580296"/>
              <a:gd name="connsiteY36" fmla="*/ 1095487 h 5096778"/>
              <a:gd name="connsiteX37" fmla="*/ 7603497 w 9580296"/>
              <a:gd name="connsiteY37" fmla="*/ 1105647 h 5096778"/>
              <a:gd name="connsiteX38" fmla="*/ 7598106 w 9580296"/>
              <a:gd name="connsiteY38" fmla="*/ 1116356 h 5096778"/>
              <a:gd name="connsiteX39" fmla="*/ 7592715 w 9580296"/>
              <a:gd name="connsiteY39" fmla="*/ 1127064 h 5096778"/>
              <a:gd name="connsiteX40" fmla="*/ 7586965 w 9580296"/>
              <a:gd name="connsiteY40" fmla="*/ 1137499 h 5096778"/>
              <a:gd name="connsiteX41" fmla="*/ 7581214 w 9580296"/>
              <a:gd name="connsiteY41" fmla="*/ 1147384 h 5096778"/>
              <a:gd name="connsiteX42" fmla="*/ 7575105 w 9580296"/>
              <a:gd name="connsiteY42" fmla="*/ 1156445 h 5096778"/>
              <a:gd name="connsiteX43" fmla="*/ 7568995 w 9580296"/>
              <a:gd name="connsiteY43" fmla="*/ 1164957 h 5096778"/>
              <a:gd name="connsiteX44" fmla="*/ 7566479 w 9580296"/>
              <a:gd name="connsiteY44" fmla="*/ 1171547 h 5096778"/>
              <a:gd name="connsiteX45" fmla="*/ 7563245 w 9580296"/>
              <a:gd name="connsiteY45" fmla="*/ 1178961 h 5096778"/>
              <a:gd name="connsiteX46" fmla="*/ 7560010 w 9580296"/>
              <a:gd name="connsiteY46" fmla="*/ 1186375 h 5096778"/>
              <a:gd name="connsiteX47" fmla="*/ 7556417 w 9580296"/>
              <a:gd name="connsiteY47" fmla="*/ 1194064 h 5096778"/>
              <a:gd name="connsiteX48" fmla="*/ 7547791 w 9580296"/>
              <a:gd name="connsiteY48" fmla="*/ 1209990 h 5096778"/>
              <a:gd name="connsiteX49" fmla="*/ 7538447 w 9580296"/>
              <a:gd name="connsiteY49" fmla="*/ 1225916 h 5096778"/>
              <a:gd name="connsiteX50" fmla="*/ 7529103 w 9580296"/>
              <a:gd name="connsiteY50" fmla="*/ 1242391 h 5096778"/>
              <a:gd name="connsiteX51" fmla="*/ 7520118 w 9580296"/>
              <a:gd name="connsiteY51" fmla="*/ 1258042 h 5096778"/>
              <a:gd name="connsiteX52" fmla="*/ 7511133 w 9580296"/>
              <a:gd name="connsiteY52" fmla="*/ 1273144 h 5096778"/>
              <a:gd name="connsiteX53" fmla="*/ 7503586 w 9580296"/>
              <a:gd name="connsiteY53" fmla="*/ 1287148 h 5096778"/>
              <a:gd name="connsiteX54" fmla="*/ 7492086 w 9580296"/>
              <a:gd name="connsiteY54" fmla="*/ 1308291 h 5096778"/>
              <a:gd name="connsiteX55" fmla="*/ 7480226 w 9580296"/>
              <a:gd name="connsiteY55" fmla="*/ 1329984 h 5096778"/>
              <a:gd name="connsiteX56" fmla="*/ 7468007 w 9580296"/>
              <a:gd name="connsiteY56" fmla="*/ 1351951 h 5096778"/>
              <a:gd name="connsiteX57" fmla="*/ 7455068 w 9580296"/>
              <a:gd name="connsiteY57" fmla="*/ 1374192 h 5096778"/>
              <a:gd name="connsiteX58" fmla="*/ 7441771 w 9580296"/>
              <a:gd name="connsiteY58" fmla="*/ 1396983 h 5096778"/>
              <a:gd name="connsiteX59" fmla="*/ 7428833 w 9580296"/>
              <a:gd name="connsiteY59" fmla="*/ 1419773 h 5096778"/>
              <a:gd name="connsiteX60" fmla="*/ 7414817 w 9580296"/>
              <a:gd name="connsiteY60" fmla="*/ 1443113 h 5096778"/>
              <a:gd name="connsiteX61" fmla="*/ 7401160 w 9580296"/>
              <a:gd name="connsiteY61" fmla="*/ 1465904 h 5096778"/>
              <a:gd name="connsiteX62" fmla="*/ 7387144 w 9580296"/>
              <a:gd name="connsiteY62" fmla="*/ 1488969 h 5096778"/>
              <a:gd name="connsiteX63" fmla="*/ 7373128 w 9580296"/>
              <a:gd name="connsiteY63" fmla="*/ 1511485 h 5096778"/>
              <a:gd name="connsiteX64" fmla="*/ 7359111 w 9580296"/>
              <a:gd name="connsiteY64" fmla="*/ 1534276 h 5096778"/>
              <a:gd name="connsiteX65" fmla="*/ 7345814 w 9580296"/>
              <a:gd name="connsiteY65" fmla="*/ 1556517 h 5096778"/>
              <a:gd name="connsiteX66" fmla="*/ 7331798 w 9580296"/>
              <a:gd name="connsiteY66" fmla="*/ 1578210 h 5096778"/>
              <a:gd name="connsiteX67" fmla="*/ 7318141 w 9580296"/>
              <a:gd name="connsiteY67" fmla="*/ 1599353 h 5096778"/>
              <a:gd name="connsiteX68" fmla="*/ 7304484 w 9580296"/>
              <a:gd name="connsiteY68" fmla="*/ 1619947 h 5096778"/>
              <a:gd name="connsiteX69" fmla="*/ 7291546 w 9580296"/>
              <a:gd name="connsiteY69" fmla="*/ 1639717 h 5096778"/>
              <a:gd name="connsiteX70" fmla="*/ 7272498 w 9580296"/>
              <a:gd name="connsiteY70" fmla="*/ 1668274 h 5096778"/>
              <a:gd name="connsiteX71" fmla="*/ 7253091 w 9580296"/>
              <a:gd name="connsiteY71" fmla="*/ 1696831 h 5096778"/>
              <a:gd name="connsiteX72" fmla="*/ 7233684 w 9580296"/>
              <a:gd name="connsiteY72" fmla="*/ 1725662 h 5096778"/>
              <a:gd name="connsiteX73" fmla="*/ 7214277 w 9580296"/>
              <a:gd name="connsiteY73" fmla="*/ 1753945 h 5096778"/>
              <a:gd name="connsiteX74" fmla="*/ 7194511 w 9580296"/>
              <a:gd name="connsiteY74" fmla="*/ 1782227 h 5096778"/>
              <a:gd name="connsiteX75" fmla="*/ 7174744 w 9580296"/>
              <a:gd name="connsiteY75" fmla="*/ 1809960 h 5096778"/>
              <a:gd name="connsiteX76" fmla="*/ 7154618 w 9580296"/>
              <a:gd name="connsiteY76" fmla="*/ 1837968 h 5096778"/>
              <a:gd name="connsiteX77" fmla="*/ 7134493 w 9580296"/>
              <a:gd name="connsiteY77" fmla="*/ 1865976 h 5096778"/>
              <a:gd name="connsiteX78" fmla="*/ 7114007 w 9580296"/>
              <a:gd name="connsiteY78" fmla="*/ 1893709 h 5096778"/>
              <a:gd name="connsiteX79" fmla="*/ 7093522 w 9580296"/>
              <a:gd name="connsiteY79" fmla="*/ 1920893 h 5096778"/>
              <a:gd name="connsiteX80" fmla="*/ 7073037 w 9580296"/>
              <a:gd name="connsiteY80" fmla="*/ 1948077 h 5096778"/>
              <a:gd name="connsiteX81" fmla="*/ 7052552 w 9580296"/>
              <a:gd name="connsiteY81" fmla="*/ 1974987 h 5096778"/>
              <a:gd name="connsiteX82" fmla="*/ 7032067 w 9580296"/>
              <a:gd name="connsiteY82" fmla="*/ 2001622 h 5096778"/>
              <a:gd name="connsiteX83" fmla="*/ 7010863 w 9580296"/>
              <a:gd name="connsiteY83" fmla="*/ 2028257 h 5096778"/>
              <a:gd name="connsiteX84" fmla="*/ 6990018 w 9580296"/>
              <a:gd name="connsiteY84" fmla="*/ 2054617 h 5096778"/>
              <a:gd name="connsiteX85" fmla="*/ 6968455 w 9580296"/>
              <a:gd name="connsiteY85" fmla="*/ 2080153 h 5096778"/>
              <a:gd name="connsiteX86" fmla="*/ 6946532 w 9580296"/>
              <a:gd name="connsiteY86" fmla="*/ 2107063 h 5096778"/>
              <a:gd name="connsiteX87" fmla="*/ 6924609 w 9580296"/>
              <a:gd name="connsiteY87" fmla="*/ 2133698 h 5096778"/>
              <a:gd name="connsiteX88" fmla="*/ 6902686 w 9580296"/>
              <a:gd name="connsiteY88" fmla="*/ 2160058 h 5096778"/>
              <a:gd name="connsiteX89" fmla="*/ 6881123 w 9580296"/>
              <a:gd name="connsiteY89" fmla="*/ 2186418 h 5096778"/>
              <a:gd name="connsiteX90" fmla="*/ 6858841 w 9580296"/>
              <a:gd name="connsiteY90" fmla="*/ 2212504 h 5096778"/>
              <a:gd name="connsiteX91" fmla="*/ 6836918 w 9580296"/>
              <a:gd name="connsiteY91" fmla="*/ 2238590 h 5096778"/>
              <a:gd name="connsiteX92" fmla="*/ 6814636 w 9580296"/>
              <a:gd name="connsiteY92" fmla="*/ 2264675 h 5096778"/>
              <a:gd name="connsiteX93" fmla="*/ 6791635 w 9580296"/>
              <a:gd name="connsiteY93" fmla="*/ 2290486 h 5096778"/>
              <a:gd name="connsiteX94" fmla="*/ 6767915 w 9580296"/>
              <a:gd name="connsiteY94" fmla="*/ 2317670 h 5096778"/>
              <a:gd name="connsiteX95" fmla="*/ 6743836 w 9580296"/>
              <a:gd name="connsiteY95" fmla="*/ 2344305 h 5096778"/>
              <a:gd name="connsiteX96" fmla="*/ 6720475 w 9580296"/>
              <a:gd name="connsiteY96" fmla="*/ 2370391 h 5096778"/>
              <a:gd name="connsiteX97" fmla="*/ 6697115 w 9580296"/>
              <a:gd name="connsiteY97" fmla="*/ 2395378 h 5096778"/>
              <a:gd name="connsiteX98" fmla="*/ 6674114 w 9580296"/>
              <a:gd name="connsiteY98" fmla="*/ 2420366 h 5096778"/>
              <a:gd name="connsiteX99" fmla="*/ 6651113 w 9580296"/>
              <a:gd name="connsiteY99" fmla="*/ 2444529 h 5096778"/>
              <a:gd name="connsiteX100" fmla="*/ 6628471 w 9580296"/>
              <a:gd name="connsiteY100" fmla="*/ 2468693 h 5096778"/>
              <a:gd name="connsiteX101" fmla="*/ 6605470 w 9580296"/>
              <a:gd name="connsiteY101" fmla="*/ 2492582 h 5096778"/>
              <a:gd name="connsiteX102" fmla="*/ 6582829 w 9580296"/>
              <a:gd name="connsiteY102" fmla="*/ 2516196 h 5096778"/>
              <a:gd name="connsiteX103" fmla="*/ 6559828 w 9580296"/>
              <a:gd name="connsiteY103" fmla="*/ 2539811 h 5096778"/>
              <a:gd name="connsiteX104" fmla="*/ 6536468 w 9580296"/>
              <a:gd name="connsiteY104" fmla="*/ 2563700 h 5096778"/>
              <a:gd name="connsiteX105" fmla="*/ 6513107 w 9580296"/>
              <a:gd name="connsiteY105" fmla="*/ 2587589 h 5096778"/>
              <a:gd name="connsiteX106" fmla="*/ 6489387 w 9580296"/>
              <a:gd name="connsiteY106" fmla="*/ 2612027 h 5096778"/>
              <a:gd name="connsiteX107" fmla="*/ 6465668 w 9580296"/>
              <a:gd name="connsiteY107" fmla="*/ 2636465 h 5096778"/>
              <a:gd name="connsiteX108" fmla="*/ 6440870 w 9580296"/>
              <a:gd name="connsiteY108" fmla="*/ 2661452 h 5096778"/>
              <a:gd name="connsiteX109" fmla="*/ 6416072 w 9580296"/>
              <a:gd name="connsiteY109" fmla="*/ 2687264 h 5096778"/>
              <a:gd name="connsiteX110" fmla="*/ 6392352 w 9580296"/>
              <a:gd name="connsiteY110" fmla="*/ 2711153 h 5096778"/>
              <a:gd name="connsiteX111" fmla="*/ 6367554 w 9580296"/>
              <a:gd name="connsiteY111" fmla="*/ 2735316 h 5096778"/>
              <a:gd name="connsiteX112" fmla="*/ 6342038 w 9580296"/>
              <a:gd name="connsiteY112" fmla="*/ 2759480 h 5096778"/>
              <a:gd name="connsiteX113" fmla="*/ 6316521 w 9580296"/>
              <a:gd name="connsiteY113" fmla="*/ 2783369 h 5096778"/>
              <a:gd name="connsiteX114" fmla="*/ 6291364 w 9580296"/>
              <a:gd name="connsiteY114" fmla="*/ 2806983 h 5096778"/>
              <a:gd name="connsiteX115" fmla="*/ 6265847 w 9580296"/>
              <a:gd name="connsiteY115" fmla="*/ 2830598 h 5096778"/>
              <a:gd name="connsiteX116" fmla="*/ 6241049 w 9580296"/>
              <a:gd name="connsiteY116" fmla="*/ 2854212 h 5096778"/>
              <a:gd name="connsiteX117" fmla="*/ 6217689 w 9580296"/>
              <a:gd name="connsiteY117" fmla="*/ 2877003 h 5096778"/>
              <a:gd name="connsiteX118" fmla="*/ 5690823 w 9580296"/>
              <a:gd name="connsiteY118" fmla="*/ 3334463 h 5096778"/>
              <a:gd name="connsiteX119" fmla="*/ 5679681 w 9580296"/>
              <a:gd name="connsiteY119" fmla="*/ 3343250 h 5096778"/>
              <a:gd name="connsiteX120" fmla="*/ 5668181 w 9580296"/>
              <a:gd name="connsiteY120" fmla="*/ 3351762 h 5096778"/>
              <a:gd name="connsiteX121" fmla="*/ 5656681 w 9580296"/>
              <a:gd name="connsiteY121" fmla="*/ 3359725 h 5096778"/>
              <a:gd name="connsiteX122" fmla="*/ 5645180 w 9580296"/>
              <a:gd name="connsiteY122" fmla="*/ 3367414 h 5096778"/>
              <a:gd name="connsiteX123" fmla="*/ 5633680 w 9580296"/>
              <a:gd name="connsiteY123" fmla="*/ 3375102 h 5096778"/>
              <a:gd name="connsiteX124" fmla="*/ 5622538 w 9580296"/>
              <a:gd name="connsiteY124" fmla="*/ 3382241 h 5096778"/>
              <a:gd name="connsiteX125" fmla="*/ 5611757 w 9580296"/>
              <a:gd name="connsiteY125" fmla="*/ 3389381 h 5096778"/>
              <a:gd name="connsiteX126" fmla="*/ 5602053 w 9580296"/>
              <a:gd name="connsiteY126" fmla="*/ 3397069 h 5096778"/>
              <a:gd name="connsiteX127" fmla="*/ 5573661 w 9580296"/>
              <a:gd name="connsiteY127" fmla="*/ 3419036 h 5096778"/>
              <a:gd name="connsiteX128" fmla="*/ 5542394 w 9580296"/>
              <a:gd name="connsiteY128" fmla="*/ 3442650 h 5096778"/>
              <a:gd name="connsiteX129" fmla="*/ 5509331 w 9580296"/>
              <a:gd name="connsiteY129" fmla="*/ 3467089 h 5096778"/>
              <a:gd name="connsiteX130" fmla="*/ 5474829 w 9580296"/>
              <a:gd name="connsiteY130" fmla="*/ 3491527 h 5096778"/>
              <a:gd name="connsiteX131" fmla="*/ 5439968 w 9580296"/>
              <a:gd name="connsiteY131" fmla="*/ 3516240 h 5096778"/>
              <a:gd name="connsiteX132" fmla="*/ 5405467 w 9580296"/>
              <a:gd name="connsiteY132" fmla="*/ 3539305 h 5096778"/>
              <a:gd name="connsiteX133" fmla="*/ 5388575 w 9580296"/>
              <a:gd name="connsiteY133" fmla="*/ 3550563 h 5096778"/>
              <a:gd name="connsiteX134" fmla="*/ 5371684 w 9580296"/>
              <a:gd name="connsiteY134" fmla="*/ 3561272 h 5096778"/>
              <a:gd name="connsiteX135" fmla="*/ 5355512 w 9580296"/>
              <a:gd name="connsiteY135" fmla="*/ 3571706 h 5096778"/>
              <a:gd name="connsiteX136" fmla="*/ 5340417 w 9580296"/>
              <a:gd name="connsiteY136" fmla="*/ 3581042 h 5096778"/>
              <a:gd name="connsiteX137" fmla="*/ 5304478 w 9580296"/>
              <a:gd name="connsiteY137" fmla="*/ 3603283 h 5096778"/>
              <a:gd name="connsiteX138" fmla="*/ 5272492 w 9580296"/>
              <a:gd name="connsiteY138" fmla="*/ 3622779 h 5096778"/>
              <a:gd name="connsiteX139" fmla="*/ 5257398 w 9580296"/>
              <a:gd name="connsiteY139" fmla="*/ 3631840 h 5096778"/>
              <a:gd name="connsiteX140" fmla="*/ 5242304 w 9580296"/>
              <a:gd name="connsiteY140" fmla="*/ 3640353 h 5096778"/>
              <a:gd name="connsiteX141" fmla="*/ 5227569 w 9580296"/>
              <a:gd name="connsiteY141" fmla="*/ 3648590 h 5096778"/>
              <a:gd name="connsiteX142" fmla="*/ 5213193 w 9580296"/>
              <a:gd name="connsiteY142" fmla="*/ 3656828 h 5096778"/>
              <a:gd name="connsiteX143" fmla="*/ 5198099 w 9580296"/>
              <a:gd name="connsiteY143" fmla="*/ 3664791 h 5096778"/>
              <a:gd name="connsiteX144" fmla="*/ 5182645 w 9580296"/>
              <a:gd name="connsiteY144" fmla="*/ 3672479 h 5096778"/>
              <a:gd name="connsiteX145" fmla="*/ 5167191 w 9580296"/>
              <a:gd name="connsiteY145" fmla="*/ 3680442 h 5096778"/>
              <a:gd name="connsiteX146" fmla="*/ 5150659 w 9580296"/>
              <a:gd name="connsiteY146" fmla="*/ 3688405 h 5096778"/>
              <a:gd name="connsiteX147" fmla="*/ 5133409 w 9580296"/>
              <a:gd name="connsiteY147" fmla="*/ 3696368 h 5096778"/>
              <a:gd name="connsiteX148" fmla="*/ 5115080 w 9580296"/>
              <a:gd name="connsiteY148" fmla="*/ 3704880 h 5096778"/>
              <a:gd name="connsiteX149" fmla="*/ 5094954 w 9580296"/>
              <a:gd name="connsiteY149" fmla="*/ 3713667 h 5096778"/>
              <a:gd name="connsiteX150" fmla="*/ 5073750 w 9580296"/>
              <a:gd name="connsiteY150" fmla="*/ 3723003 h 5096778"/>
              <a:gd name="connsiteX151" fmla="*/ 5059734 w 9580296"/>
              <a:gd name="connsiteY151" fmla="*/ 3728769 h 5096778"/>
              <a:gd name="connsiteX152" fmla="*/ 5042842 w 9580296"/>
              <a:gd name="connsiteY152" fmla="*/ 3734810 h 5096778"/>
              <a:gd name="connsiteX153" fmla="*/ 5024513 w 9580296"/>
              <a:gd name="connsiteY153" fmla="*/ 3741675 h 5096778"/>
              <a:gd name="connsiteX154" fmla="*/ 5004028 w 9580296"/>
              <a:gd name="connsiteY154" fmla="*/ 3748540 h 5096778"/>
              <a:gd name="connsiteX155" fmla="*/ 4982105 w 9580296"/>
              <a:gd name="connsiteY155" fmla="*/ 3755679 h 5096778"/>
              <a:gd name="connsiteX156" fmla="*/ 4958745 w 9580296"/>
              <a:gd name="connsiteY156" fmla="*/ 3762818 h 5096778"/>
              <a:gd name="connsiteX157" fmla="*/ 4934306 w 9580296"/>
              <a:gd name="connsiteY157" fmla="*/ 3769408 h 5096778"/>
              <a:gd name="connsiteX158" fmla="*/ 4909868 w 9580296"/>
              <a:gd name="connsiteY158" fmla="*/ 3775998 h 5096778"/>
              <a:gd name="connsiteX159" fmla="*/ 4884711 w 9580296"/>
              <a:gd name="connsiteY159" fmla="*/ 3782039 h 5096778"/>
              <a:gd name="connsiteX160" fmla="*/ 4859553 w 9580296"/>
              <a:gd name="connsiteY160" fmla="*/ 3787531 h 5096778"/>
              <a:gd name="connsiteX161" fmla="*/ 4847334 w 9580296"/>
              <a:gd name="connsiteY161" fmla="*/ 3789727 h 5096778"/>
              <a:gd name="connsiteX162" fmla="*/ 4834755 w 9580296"/>
              <a:gd name="connsiteY162" fmla="*/ 3791924 h 5096778"/>
              <a:gd name="connsiteX163" fmla="*/ 4822536 w 9580296"/>
              <a:gd name="connsiteY163" fmla="*/ 3794121 h 5096778"/>
              <a:gd name="connsiteX164" fmla="*/ 4810676 w 9580296"/>
              <a:gd name="connsiteY164" fmla="*/ 3795768 h 5096778"/>
              <a:gd name="connsiteX165" fmla="*/ 4799176 w 9580296"/>
              <a:gd name="connsiteY165" fmla="*/ 3797416 h 5096778"/>
              <a:gd name="connsiteX166" fmla="*/ 4787675 w 9580296"/>
              <a:gd name="connsiteY166" fmla="*/ 3798514 h 5096778"/>
              <a:gd name="connsiteX167" fmla="*/ 4776534 w 9580296"/>
              <a:gd name="connsiteY167" fmla="*/ 3799338 h 5096778"/>
              <a:gd name="connsiteX168" fmla="*/ 4765752 w 9580296"/>
              <a:gd name="connsiteY168" fmla="*/ 3799887 h 5096778"/>
              <a:gd name="connsiteX169" fmla="*/ 4755330 w 9580296"/>
              <a:gd name="connsiteY169" fmla="*/ 3800162 h 5096778"/>
              <a:gd name="connsiteX170" fmla="*/ 4745267 w 9580296"/>
              <a:gd name="connsiteY170" fmla="*/ 3800162 h 5096778"/>
              <a:gd name="connsiteX171" fmla="*/ 4735923 w 9580296"/>
              <a:gd name="connsiteY171" fmla="*/ 3799613 h 5096778"/>
              <a:gd name="connsiteX172" fmla="*/ 4726938 w 9580296"/>
              <a:gd name="connsiteY172" fmla="*/ 3798514 h 5096778"/>
              <a:gd name="connsiteX173" fmla="*/ 4706453 w 9580296"/>
              <a:gd name="connsiteY173" fmla="*/ 3795768 h 5096778"/>
              <a:gd name="connsiteX174" fmla="*/ 4686687 w 9580296"/>
              <a:gd name="connsiteY174" fmla="*/ 3792748 h 5096778"/>
              <a:gd name="connsiteX175" fmla="*/ 4666920 w 9580296"/>
              <a:gd name="connsiteY175" fmla="*/ 3789453 h 5096778"/>
              <a:gd name="connsiteX176" fmla="*/ 4648232 w 9580296"/>
              <a:gd name="connsiteY176" fmla="*/ 3785609 h 5096778"/>
              <a:gd name="connsiteX177" fmla="*/ 4629184 w 9580296"/>
              <a:gd name="connsiteY177" fmla="*/ 3782039 h 5096778"/>
              <a:gd name="connsiteX178" fmla="*/ 4610855 w 9580296"/>
              <a:gd name="connsiteY178" fmla="*/ 3777920 h 5096778"/>
              <a:gd name="connsiteX179" fmla="*/ 4592526 w 9580296"/>
              <a:gd name="connsiteY179" fmla="*/ 3773527 h 5096778"/>
              <a:gd name="connsiteX180" fmla="*/ 4574916 w 9580296"/>
              <a:gd name="connsiteY180" fmla="*/ 3768859 h 5096778"/>
              <a:gd name="connsiteX181" fmla="*/ 4557666 w 9580296"/>
              <a:gd name="connsiteY181" fmla="*/ 3763916 h 5096778"/>
              <a:gd name="connsiteX182" fmla="*/ 4540415 w 9580296"/>
              <a:gd name="connsiteY182" fmla="*/ 3758699 h 5096778"/>
              <a:gd name="connsiteX183" fmla="*/ 4523523 w 9580296"/>
              <a:gd name="connsiteY183" fmla="*/ 3753482 h 5096778"/>
              <a:gd name="connsiteX184" fmla="*/ 4506992 w 9580296"/>
              <a:gd name="connsiteY184" fmla="*/ 3747990 h 5096778"/>
              <a:gd name="connsiteX185" fmla="*/ 4490460 w 9580296"/>
              <a:gd name="connsiteY185" fmla="*/ 3741949 h 5096778"/>
              <a:gd name="connsiteX186" fmla="*/ 4474287 w 9580296"/>
              <a:gd name="connsiteY186" fmla="*/ 3736183 h 5096778"/>
              <a:gd name="connsiteX187" fmla="*/ 4458474 w 9580296"/>
              <a:gd name="connsiteY187" fmla="*/ 3729868 h 5096778"/>
              <a:gd name="connsiteX188" fmla="*/ 4442661 w 9580296"/>
              <a:gd name="connsiteY188" fmla="*/ 3723552 h 5096778"/>
              <a:gd name="connsiteX189" fmla="*/ 4426848 w 9580296"/>
              <a:gd name="connsiteY189" fmla="*/ 3716962 h 5096778"/>
              <a:gd name="connsiteX190" fmla="*/ 4411753 w 9580296"/>
              <a:gd name="connsiteY190" fmla="*/ 3710097 h 5096778"/>
              <a:gd name="connsiteX191" fmla="*/ 4396299 w 9580296"/>
              <a:gd name="connsiteY191" fmla="*/ 3702958 h 5096778"/>
              <a:gd name="connsiteX192" fmla="*/ 4381205 w 9580296"/>
              <a:gd name="connsiteY192" fmla="*/ 3695819 h 5096778"/>
              <a:gd name="connsiteX193" fmla="*/ 4366470 w 9580296"/>
              <a:gd name="connsiteY193" fmla="*/ 3688680 h 5096778"/>
              <a:gd name="connsiteX194" fmla="*/ 4351376 w 9580296"/>
              <a:gd name="connsiteY194" fmla="*/ 3680991 h 5096778"/>
              <a:gd name="connsiteX195" fmla="*/ 4336281 w 9580296"/>
              <a:gd name="connsiteY195" fmla="*/ 3673577 h 5096778"/>
              <a:gd name="connsiteX196" fmla="*/ 4321546 w 9580296"/>
              <a:gd name="connsiteY196" fmla="*/ 3665614 h 5096778"/>
              <a:gd name="connsiteX197" fmla="*/ 4292436 w 9580296"/>
              <a:gd name="connsiteY197" fmla="*/ 3649963 h 5096778"/>
              <a:gd name="connsiteX198" fmla="*/ 4262606 w 9580296"/>
              <a:gd name="connsiteY198" fmla="*/ 3633213 h 5096778"/>
              <a:gd name="connsiteX199" fmla="*/ 4233496 w 9580296"/>
              <a:gd name="connsiteY199" fmla="*/ 3616464 h 5096778"/>
              <a:gd name="connsiteX200" fmla="*/ 4204026 w 9580296"/>
              <a:gd name="connsiteY200" fmla="*/ 3599165 h 5096778"/>
              <a:gd name="connsiteX201" fmla="*/ 4188213 w 9580296"/>
              <a:gd name="connsiteY201" fmla="*/ 3589554 h 5096778"/>
              <a:gd name="connsiteX202" fmla="*/ 4173118 w 9580296"/>
              <a:gd name="connsiteY202" fmla="*/ 3580218 h 5096778"/>
              <a:gd name="connsiteX203" fmla="*/ 4165571 w 9580296"/>
              <a:gd name="connsiteY203" fmla="*/ 3575276 h 5096778"/>
              <a:gd name="connsiteX204" fmla="*/ 4158743 w 9580296"/>
              <a:gd name="connsiteY204" fmla="*/ 3570058 h 5096778"/>
              <a:gd name="connsiteX205" fmla="*/ 4151555 w 9580296"/>
              <a:gd name="connsiteY205" fmla="*/ 3564841 h 5096778"/>
              <a:gd name="connsiteX206" fmla="*/ 4145086 w 9580296"/>
              <a:gd name="connsiteY206" fmla="*/ 3559075 h 5096778"/>
              <a:gd name="connsiteX207" fmla="*/ 4139335 w 9580296"/>
              <a:gd name="connsiteY207" fmla="*/ 3556055 h 5096778"/>
              <a:gd name="connsiteX208" fmla="*/ 4129273 w 9580296"/>
              <a:gd name="connsiteY208" fmla="*/ 3549190 h 5096778"/>
              <a:gd name="connsiteX209" fmla="*/ 4115256 w 9580296"/>
              <a:gd name="connsiteY209" fmla="*/ 3539579 h 5096778"/>
              <a:gd name="connsiteX210" fmla="*/ 4098006 w 9580296"/>
              <a:gd name="connsiteY210" fmla="*/ 3527223 h 5096778"/>
              <a:gd name="connsiteX211" fmla="*/ 4077880 w 9580296"/>
              <a:gd name="connsiteY211" fmla="*/ 3512945 h 5096778"/>
              <a:gd name="connsiteX212" fmla="*/ 4055598 w 9580296"/>
              <a:gd name="connsiteY212" fmla="*/ 3497019 h 5096778"/>
              <a:gd name="connsiteX213" fmla="*/ 4031878 w 9580296"/>
              <a:gd name="connsiteY213" fmla="*/ 3479720 h 5096778"/>
              <a:gd name="connsiteX214" fmla="*/ 4007799 w 9580296"/>
              <a:gd name="connsiteY214" fmla="*/ 3461871 h 5096778"/>
              <a:gd name="connsiteX215" fmla="*/ 3983360 w 9580296"/>
              <a:gd name="connsiteY215" fmla="*/ 3443749 h 5096778"/>
              <a:gd name="connsiteX216" fmla="*/ 3959281 w 9580296"/>
              <a:gd name="connsiteY216" fmla="*/ 3425626 h 5096778"/>
              <a:gd name="connsiteX217" fmla="*/ 3935921 w 9580296"/>
              <a:gd name="connsiteY217" fmla="*/ 3408327 h 5096778"/>
              <a:gd name="connsiteX218" fmla="*/ 3914357 w 9580296"/>
              <a:gd name="connsiteY218" fmla="*/ 3392401 h 5096778"/>
              <a:gd name="connsiteX219" fmla="*/ 3894950 w 9580296"/>
              <a:gd name="connsiteY219" fmla="*/ 3377574 h 5096778"/>
              <a:gd name="connsiteX220" fmla="*/ 3878059 w 9580296"/>
              <a:gd name="connsiteY220" fmla="*/ 3364668 h 5096778"/>
              <a:gd name="connsiteX221" fmla="*/ 3864762 w 9580296"/>
              <a:gd name="connsiteY221" fmla="*/ 3354508 h 5096778"/>
              <a:gd name="connsiteX222" fmla="*/ 3855777 w 9580296"/>
              <a:gd name="connsiteY222" fmla="*/ 3347094 h 5096778"/>
              <a:gd name="connsiteX223" fmla="*/ 3844276 w 9580296"/>
              <a:gd name="connsiteY223" fmla="*/ 3338033 h 5096778"/>
              <a:gd name="connsiteX224" fmla="*/ 3832416 w 9580296"/>
              <a:gd name="connsiteY224" fmla="*/ 3328972 h 5096778"/>
              <a:gd name="connsiteX225" fmla="*/ 3821635 w 9580296"/>
              <a:gd name="connsiteY225" fmla="*/ 3320185 h 5096778"/>
              <a:gd name="connsiteX226" fmla="*/ 3810494 w 9580296"/>
              <a:gd name="connsiteY226" fmla="*/ 3311398 h 5096778"/>
              <a:gd name="connsiteX227" fmla="*/ 3799353 w 9580296"/>
              <a:gd name="connsiteY227" fmla="*/ 3302611 h 5096778"/>
              <a:gd name="connsiteX228" fmla="*/ 3787852 w 9580296"/>
              <a:gd name="connsiteY228" fmla="*/ 3293550 h 5096778"/>
              <a:gd name="connsiteX229" fmla="*/ 3776352 w 9580296"/>
              <a:gd name="connsiteY229" fmla="*/ 3284763 h 5096778"/>
              <a:gd name="connsiteX230" fmla="*/ 3764132 w 9580296"/>
              <a:gd name="connsiteY230" fmla="*/ 3275702 h 5096778"/>
              <a:gd name="connsiteX231" fmla="*/ 3696926 w 9580296"/>
              <a:gd name="connsiteY231" fmla="*/ 3218039 h 5096778"/>
              <a:gd name="connsiteX232" fmla="*/ 3689739 w 9580296"/>
              <a:gd name="connsiteY232" fmla="*/ 3212273 h 5096778"/>
              <a:gd name="connsiteX233" fmla="*/ 3685066 w 9580296"/>
              <a:gd name="connsiteY233" fmla="*/ 3208428 h 5096778"/>
              <a:gd name="connsiteX234" fmla="*/ 3680754 w 9580296"/>
              <a:gd name="connsiteY234" fmla="*/ 3205133 h 5096778"/>
              <a:gd name="connsiteX235" fmla="*/ 3675004 w 9580296"/>
              <a:gd name="connsiteY235" fmla="*/ 3199367 h 5096778"/>
              <a:gd name="connsiteX236" fmla="*/ 3664222 w 9580296"/>
              <a:gd name="connsiteY236" fmla="*/ 3189482 h 5096778"/>
              <a:gd name="connsiteX237" fmla="*/ 3650924 w 9580296"/>
              <a:gd name="connsiteY237" fmla="*/ 3176851 h 5096778"/>
              <a:gd name="connsiteX238" fmla="*/ 3635111 w 9580296"/>
              <a:gd name="connsiteY238" fmla="*/ 3162847 h 5096778"/>
              <a:gd name="connsiteX239" fmla="*/ 3617501 w 9580296"/>
              <a:gd name="connsiteY239" fmla="*/ 3147470 h 5096778"/>
              <a:gd name="connsiteX240" fmla="*/ 3598094 w 9580296"/>
              <a:gd name="connsiteY240" fmla="*/ 3130995 h 5096778"/>
              <a:gd name="connsiteX241" fmla="*/ 3578328 w 9580296"/>
              <a:gd name="connsiteY241" fmla="*/ 3113696 h 5096778"/>
              <a:gd name="connsiteX242" fmla="*/ 3557842 w 9580296"/>
              <a:gd name="connsiteY242" fmla="*/ 3095848 h 5096778"/>
              <a:gd name="connsiteX243" fmla="*/ 3536998 w 9580296"/>
              <a:gd name="connsiteY243" fmla="*/ 3077725 h 5096778"/>
              <a:gd name="connsiteX244" fmla="*/ 3516872 w 9580296"/>
              <a:gd name="connsiteY244" fmla="*/ 3059877 h 5096778"/>
              <a:gd name="connsiteX245" fmla="*/ 3497105 w 9580296"/>
              <a:gd name="connsiteY245" fmla="*/ 3042853 h 5096778"/>
              <a:gd name="connsiteX246" fmla="*/ 3478777 w 9580296"/>
              <a:gd name="connsiteY246" fmla="*/ 3026378 h 5096778"/>
              <a:gd name="connsiteX247" fmla="*/ 3461885 w 9580296"/>
              <a:gd name="connsiteY247" fmla="*/ 3011275 h 5096778"/>
              <a:gd name="connsiteX248" fmla="*/ 3447150 w 9580296"/>
              <a:gd name="connsiteY248" fmla="*/ 2997271 h 5096778"/>
              <a:gd name="connsiteX249" fmla="*/ 3435290 w 9580296"/>
              <a:gd name="connsiteY249" fmla="*/ 2985464 h 5096778"/>
              <a:gd name="connsiteX250" fmla="*/ 3430259 w 9580296"/>
              <a:gd name="connsiteY250" fmla="*/ 2980522 h 5096778"/>
              <a:gd name="connsiteX251" fmla="*/ 3425946 w 9580296"/>
              <a:gd name="connsiteY251" fmla="*/ 2975854 h 5096778"/>
              <a:gd name="connsiteX252" fmla="*/ 3422712 w 9580296"/>
              <a:gd name="connsiteY252" fmla="*/ 2971735 h 5096778"/>
              <a:gd name="connsiteX253" fmla="*/ 3420196 w 9580296"/>
              <a:gd name="connsiteY253" fmla="*/ 2968165 h 5096778"/>
              <a:gd name="connsiteX254" fmla="*/ 3415883 w 9580296"/>
              <a:gd name="connsiteY254" fmla="*/ 2965145 h 5096778"/>
              <a:gd name="connsiteX255" fmla="*/ 3409414 w 9580296"/>
              <a:gd name="connsiteY255" fmla="*/ 2959928 h 5096778"/>
              <a:gd name="connsiteX256" fmla="*/ 3401508 w 9580296"/>
              <a:gd name="connsiteY256" fmla="*/ 2953063 h 5096778"/>
              <a:gd name="connsiteX257" fmla="*/ 3392164 w 9580296"/>
              <a:gd name="connsiteY257" fmla="*/ 2944551 h 5096778"/>
              <a:gd name="connsiteX258" fmla="*/ 3369163 w 9580296"/>
              <a:gd name="connsiteY258" fmla="*/ 2923133 h 5096778"/>
              <a:gd name="connsiteX259" fmla="*/ 3341130 w 9580296"/>
              <a:gd name="connsiteY259" fmla="*/ 2896773 h 5096778"/>
              <a:gd name="connsiteX260" fmla="*/ 3309504 w 9580296"/>
              <a:gd name="connsiteY260" fmla="*/ 2866294 h 5096778"/>
              <a:gd name="connsiteX261" fmla="*/ 3275002 w 9580296"/>
              <a:gd name="connsiteY261" fmla="*/ 2833069 h 5096778"/>
              <a:gd name="connsiteX262" fmla="*/ 3238704 w 9580296"/>
              <a:gd name="connsiteY262" fmla="*/ 2797647 h 5096778"/>
              <a:gd name="connsiteX263" fmla="*/ 3201687 w 9580296"/>
              <a:gd name="connsiteY263" fmla="*/ 2761127 h 5096778"/>
              <a:gd name="connsiteX264" fmla="*/ 3165029 w 9580296"/>
              <a:gd name="connsiteY264" fmla="*/ 2724607 h 5096778"/>
              <a:gd name="connsiteX265" fmla="*/ 3129449 w 9580296"/>
              <a:gd name="connsiteY265" fmla="*/ 2688911 h 5096778"/>
              <a:gd name="connsiteX266" fmla="*/ 3095667 w 9580296"/>
              <a:gd name="connsiteY266" fmla="*/ 2655137 h 5096778"/>
              <a:gd name="connsiteX267" fmla="*/ 3065119 w 9580296"/>
              <a:gd name="connsiteY267" fmla="*/ 2624109 h 5096778"/>
              <a:gd name="connsiteX268" fmla="*/ 3039242 w 9580296"/>
              <a:gd name="connsiteY268" fmla="*/ 2597199 h 5096778"/>
              <a:gd name="connsiteX269" fmla="*/ 3018398 w 9580296"/>
              <a:gd name="connsiteY269" fmla="*/ 2574683 h 5096778"/>
              <a:gd name="connsiteX270" fmla="*/ 3009772 w 9580296"/>
              <a:gd name="connsiteY270" fmla="*/ 2565622 h 5096778"/>
              <a:gd name="connsiteX271" fmla="*/ 3002944 w 9580296"/>
              <a:gd name="connsiteY271" fmla="*/ 2558208 h 5096778"/>
              <a:gd name="connsiteX272" fmla="*/ 2998631 w 9580296"/>
              <a:gd name="connsiteY272" fmla="*/ 2552442 h 5096778"/>
              <a:gd name="connsiteX273" fmla="*/ 2995397 w 9580296"/>
              <a:gd name="connsiteY273" fmla="*/ 2548323 h 5096778"/>
              <a:gd name="connsiteX274" fmla="*/ 2985693 w 9580296"/>
              <a:gd name="connsiteY274" fmla="*/ 2539262 h 5096778"/>
              <a:gd name="connsiteX275" fmla="*/ 2971677 w 9580296"/>
              <a:gd name="connsiteY275" fmla="*/ 2524983 h 5096778"/>
              <a:gd name="connsiteX276" fmla="*/ 2954067 w 9580296"/>
              <a:gd name="connsiteY276" fmla="*/ 2506311 h 5096778"/>
              <a:gd name="connsiteX277" fmla="*/ 2933582 w 9580296"/>
              <a:gd name="connsiteY277" fmla="*/ 2484344 h 5096778"/>
              <a:gd name="connsiteX278" fmla="*/ 2910581 w 9580296"/>
              <a:gd name="connsiteY278" fmla="*/ 2459082 h 5096778"/>
              <a:gd name="connsiteX279" fmla="*/ 2885783 w 9580296"/>
              <a:gd name="connsiteY279" fmla="*/ 2432448 h 5096778"/>
              <a:gd name="connsiteX280" fmla="*/ 2860266 w 9580296"/>
              <a:gd name="connsiteY280" fmla="*/ 2403891 h 5096778"/>
              <a:gd name="connsiteX281" fmla="*/ 2834390 w 9580296"/>
              <a:gd name="connsiteY281" fmla="*/ 2375059 h 5096778"/>
              <a:gd name="connsiteX282" fmla="*/ 2808514 w 9580296"/>
              <a:gd name="connsiteY282" fmla="*/ 2345953 h 5096778"/>
              <a:gd name="connsiteX283" fmla="*/ 2783716 w 9580296"/>
              <a:gd name="connsiteY283" fmla="*/ 2317670 h 5096778"/>
              <a:gd name="connsiteX284" fmla="*/ 2760356 w 9580296"/>
              <a:gd name="connsiteY284" fmla="*/ 2291036 h 5096778"/>
              <a:gd name="connsiteX285" fmla="*/ 2739511 w 9580296"/>
              <a:gd name="connsiteY285" fmla="*/ 2266597 h 5096778"/>
              <a:gd name="connsiteX286" fmla="*/ 2721901 w 9580296"/>
              <a:gd name="connsiteY286" fmla="*/ 2245180 h 5096778"/>
              <a:gd name="connsiteX287" fmla="*/ 2707166 w 9580296"/>
              <a:gd name="connsiteY287" fmla="*/ 2227332 h 5096778"/>
              <a:gd name="connsiteX288" fmla="*/ 2701416 w 9580296"/>
              <a:gd name="connsiteY288" fmla="*/ 2219643 h 5096778"/>
              <a:gd name="connsiteX289" fmla="*/ 2697103 w 9580296"/>
              <a:gd name="connsiteY289" fmla="*/ 2213877 h 5096778"/>
              <a:gd name="connsiteX290" fmla="*/ 2693869 w 9580296"/>
              <a:gd name="connsiteY290" fmla="*/ 2208660 h 5096778"/>
              <a:gd name="connsiteX291" fmla="*/ 2691712 w 9580296"/>
              <a:gd name="connsiteY291" fmla="*/ 2205365 h 5096778"/>
              <a:gd name="connsiteX292" fmla="*/ 2688118 w 9580296"/>
              <a:gd name="connsiteY292" fmla="*/ 2202619 h 5096778"/>
              <a:gd name="connsiteX293" fmla="*/ 2683087 w 9580296"/>
              <a:gd name="connsiteY293" fmla="*/ 2197402 h 5096778"/>
              <a:gd name="connsiteX294" fmla="*/ 2676977 w 9580296"/>
              <a:gd name="connsiteY294" fmla="*/ 2190537 h 5096778"/>
              <a:gd name="connsiteX295" fmla="*/ 2669071 w 9580296"/>
              <a:gd name="connsiteY295" fmla="*/ 2181750 h 5096778"/>
              <a:gd name="connsiteX296" fmla="*/ 2650742 w 9580296"/>
              <a:gd name="connsiteY296" fmla="*/ 2159509 h 5096778"/>
              <a:gd name="connsiteX297" fmla="*/ 2627381 w 9580296"/>
              <a:gd name="connsiteY297" fmla="*/ 2131226 h 5096778"/>
              <a:gd name="connsiteX298" fmla="*/ 2601146 w 9580296"/>
              <a:gd name="connsiteY298" fmla="*/ 2098276 h 5096778"/>
              <a:gd name="connsiteX299" fmla="*/ 2572754 w 9580296"/>
              <a:gd name="connsiteY299" fmla="*/ 2061756 h 5096778"/>
              <a:gd name="connsiteX300" fmla="*/ 2542925 w 9580296"/>
              <a:gd name="connsiteY300" fmla="*/ 2022765 h 5096778"/>
              <a:gd name="connsiteX301" fmla="*/ 2511658 w 9580296"/>
              <a:gd name="connsiteY301" fmla="*/ 1981851 h 5096778"/>
              <a:gd name="connsiteX302" fmla="*/ 2480750 w 9580296"/>
              <a:gd name="connsiteY302" fmla="*/ 1940664 h 5096778"/>
              <a:gd name="connsiteX303" fmla="*/ 2450202 w 9580296"/>
              <a:gd name="connsiteY303" fmla="*/ 1900299 h 5096778"/>
              <a:gd name="connsiteX304" fmla="*/ 2421810 w 9580296"/>
              <a:gd name="connsiteY304" fmla="*/ 1861308 h 5096778"/>
              <a:gd name="connsiteX305" fmla="*/ 2395575 w 9580296"/>
              <a:gd name="connsiteY305" fmla="*/ 1825063 h 5096778"/>
              <a:gd name="connsiteX306" fmla="*/ 2372214 w 9580296"/>
              <a:gd name="connsiteY306" fmla="*/ 1792387 h 5096778"/>
              <a:gd name="connsiteX307" fmla="*/ 2353167 w 9580296"/>
              <a:gd name="connsiteY307" fmla="*/ 1764928 h 5096778"/>
              <a:gd name="connsiteX308" fmla="*/ 2344901 w 9580296"/>
              <a:gd name="connsiteY308" fmla="*/ 1753121 h 5096778"/>
              <a:gd name="connsiteX309" fmla="*/ 2338791 w 9580296"/>
              <a:gd name="connsiteY309" fmla="*/ 1743236 h 5096778"/>
              <a:gd name="connsiteX310" fmla="*/ 2333400 w 9580296"/>
              <a:gd name="connsiteY310" fmla="*/ 1734724 h 5096778"/>
              <a:gd name="connsiteX311" fmla="*/ 2329806 w 9580296"/>
              <a:gd name="connsiteY311" fmla="*/ 1728134 h 5096778"/>
              <a:gd name="connsiteX312" fmla="*/ 2321900 w 9580296"/>
              <a:gd name="connsiteY312" fmla="*/ 1718249 h 5096778"/>
              <a:gd name="connsiteX313" fmla="*/ 2313993 w 9580296"/>
              <a:gd name="connsiteY313" fmla="*/ 1708364 h 5096778"/>
              <a:gd name="connsiteX314" fmla="*/ 2306446 w 9580296"/>
              <a:gd name="connsiteY314" fmla="*/ 1697655 h 5096778"/>
              <a:gd name="connsiteX315" fmla="*/ 2298539 w 9580296"/>
              <a:gd name="connsiteY315" fmla="*/ 1686671 h 5096778"/>
              <a:gd name="connsiteX316" fmla="*/ 2283804 w 9580296"/>
              <a:gd name="connsiteY316" fmla="*/ 1663606 h 5096778"/>
              <a:gd name="connsiteX317" fmla="*/ 2269069 w 9580296"/>
              <a:gd name="connsiteY317" fmla="*/ 1639717 h 5096778"/>
              <a:gd name="connsiteX318" fmla="*/ 2254334 w 9580296"/>
              <a:gd name="connsiteY318" fmla="*/ 1615828 h 5096778"/>
              <a:gd name="connsiteX319" fmla="*/ 2239959 w 9580296"/>
              <a:gd name="connsiteY319" fmla="*/ 1591939 h 5096778"/>
              <a:gd name="connsiteX320" fmla="*/ 2226302 w 9580296"/>
              <a:gd name="connsiteY320" fmla="*/ 1569148 h 5096778"/>
              <a:gd name="connsiteX321" fmla="*/ 2212286 w 9580296"/>
              <a:gd name="connsiteY321" fmla="*/ 1547456 h 5096778"/>
              <a:gd name="connsiteX322" fmla="*/ 2204739 w 9580296"/>
              <a:gd name="connsiteY322" fmla="*/ 1536198 h 5096778"/>
              <a:gd name="connsiteX323" fmla="*/ 2197910 w 9580296"/>
              <a:gd name="connsiteY323" fmla="*/ 1524665 h 5096778"/>
              <a:gd name="connsiteX324" fmla="*/ 2190722 w 9580296"/>
              <a:gd name="connsiteY324" fmla="*/ 1513133 h 5096778"/>
              <a:gd name="connsiteX325" fmla="*/ 2184253 w 9580296"/>
              <a:gd name="connsiteY325" fmla="*/ 1501600 h 5096778"/>
              <a:gd name="connsiteX326" fmla="*/ 2177066 w 9580296"/>
              <a:gd name="connsiteY326" fmla="*/ 1490342 h 5096778"/>
              <a:gd name="connsiteX327" fmla="*/ 2170597 w 9580296"/>
              <a:gd name="connsiteY327" fmla="*/ 1478535 h 5096778"/>
              <a:gd name="connsiteX328" fmla="*/ 2164128 w 9580296"/>
              <a:gd name="connsiteY328" fmla="*/ 1467002 h 5096778"/>
              <a:gd name="connsiteX329" fmla="*/ 2156940 w 9580296"/>
              <a:gd name="connsiteY329" fmla="*/ 1455744 h 5096778"/>
              <a:gd name="connsiteX330" fmla="*/ 2150830 w 9580296"/>
              <a:gd name="connsiteY330" fmla="*/ 1445585 h 5096778"/>
              <a:gd name="connsiteX331" fmla="*/ 2143642 w 9580296"/>
              <a:gd name="connsiteY331" fmla="*/ 1434326 h 5096778"/>
              <a:gd name="connsiteX332" fmla="*/ 2136095 w 9580296"/>
              <a:gd name="connsiteY332" fmla="*/ 1421696 h 5096778"/>
              <a:gd name="connsiteX333" fmla="*/ 2128189 w 9580296"/>
              <a:gd name="connsiteY333" fmla="*/ 1408515 h 5096778"/>
              <a:gd name="connsiteX334" fmla="*/ 2120282 w 9580296"/>
              <a:gd name="connsiteY334" fmla="*/ 1395610 h 5096778"/>
              <a:gd name="connsiteX335" fmla="*/ 2113813 w 9580296"/>
              <a:gd name="connsiteY335" fmla="*/ 1382979 h 5096778"/>
              <a:gd name="connsiteX336" fmla="*/ 2108063 w 9580296"/>
              <a:gd name="connsiteY336" fmla="*/ 1371172 h 5096778"/>
              <a:gd name="connsiteX337" fmla="*/ 2103750 w 9580296"/>
              <a:gd name="connsiteY337" fmla="*/ 1361012 h 5096778"/>
              <a:gd name="connsiteX338" fmla="*/ 2094765 w 9580296"/>
              <a:gd name="connsiteY338" fmla="*/ 1347832 h 5096778"/>
              <a:gd name="connsiteX339" fmla="*/ 2086140 w 9580296"/>
              <a:gd name="connsiteY339" fmla="*/ 1333004 h 5096778"/>
              <a:gd name="connsiteX340" fmla="*/ 2077155 w 9580296"/>
              <a:gd name="connsiteY340" fmla="*/ 1317353 h 5096778"/>
              <a:gd name="connsiteX341" fmla="*/ 2068530 w 9580296"/>
              <a:gd name="connsiteY341" fmla="*/ 1301152 h 5096778"/>
              <a:gd name="connsiteX342" fmla="*/ 2059904 w 9580296"/>
              <a:gd name="connsiteY342" fmla="*/ 1284402 h 5096778"/>
              <a:gd name="connsiteX343" fmla="*/ 2051638 w 9580296"/>
              <a:gd name="connsiteY343" fmla="*/ 1268202 h 5096778"/>
              <a:gd name="connsiteX344" fmla="*/ 2044091 w 9580296"/>
              <a:gd name="connsiteY344" fmla="*/ 1252276 h 5096778"/>
              <a:gd name="connsiteX345" fmla="*/ 2036185 w 9580296"/>
              <a:gd name="connsiteY345" fmla="*/ 1237997 h 5096778"/>
              <a:gd name="connsiteX346" fmla="*/ 2028997 w 9580296"/>
              <a:gd name="connsiteY346" fmla="*/ 1224543 h 5096778"/>
              <a:gd name="connsiteX347" fmla="*/ 2019653 w 9580296"/>
              <a:gd name="connsiteY347" fmla="*/ 1206145 h 5096778"/>
              <a:gd name="connsiteX348" fmla="*/ 2008152 w 9580296"/>
              <a:gd name="connsiteY348" fmla="*/ 1184178 h 5096778"/>
              <a:gd name="connsiteX349" fmla="*/ 1994495 w 9580296"/>
              <a:gd name="connsiteY349" fmla="*/ 1159191 h 5096778"/>
              <a:gd name="connsiteX350" fmla="*/ 1980120 w 9580296"/>
              <a:gd name="connsiteY350" fmla="*/ 1131183 h 5096778"/>
              <a:gd name="connsiteX351" fmla="*/ 1964307 w 9580296"/>
              <a:gd name="connsiteY351" fmla="*/ 1101253 h 5096778"/>
              <a:gd name="connsiteX352" fmla="*/ 1948134 w 9580296"/>
              <a:gd name="connsiteY352" fmla="*/ 1070500 h 5096778"/>
              <a:gd name="connsiteX353" fmla="*/ 1931602 w 9580296"/>
              <a:gd name="connsiteY353" fmla="*/ 1039471 h 5096778"/>
              <a:gd name="connsiteX354" fmla="*/ 1915789 w 9580296"/>
              <a:gd name="connsiteY354" fmla="*/ 1008169 h 5096778"/>
              <a:gd name="connsiteX355" fmla="*/ 1899976 w 9580296"/>
              <a:gd name="connsiteY355" fmla="*/ 977964 h 5096778"/>
              <a:gd name="connsiteX356" fmla="*/ 1885600 w 9580296"/>
              <a:gd name="connsiteY356" fmla="*/ 949682 h 5096778"/>
              <a:gd name="connsiteX357" fmla="*/ 1872303 w 9580296"/>
              <a:gd name="connsiteY357" fmla="*/ 923871 h 5096778"/>
              <a:gd name="connsiteX358" fmla="*/ 1861162 w 9580296"/>
              <a:gd name="connsiteY358" fmla="*/ 900805 h 5096778"/>
              <a:gd name="connsiteX359" fmla="*/ 1852177 w 9580296"/>
              <a:gd name="connsiteY359" fmla="*/ 881584 h 5096778"/>
              <a:gd name="connsiteX360" fmla="*/ 1845708 w 9580296"/>
              <a:gd name="connsiteY360" fmla="*/ 867306 h 5096778"/>
              <a:gd name="connsiteX361" fmla="*/ 1842114 w 9580296"/>
              <a:gd name="connsiteY361" fmla="*/ 857695 h 5096778"/>
              <a:gd name="connsiteX362" fmla="*/ 1839239 w 9580296"/>
              <a:gd name="connsiteY362" fmla="*/ 853302 h 5096778"/>
              <a:gd name="connsiteX363" fmla="*/ 1834567 w 9580296"/>
              <a:gd name="connsiteY363" fmla="*/ 846163 h 5096778"/>
              <a:gd name="connsiteX364" fmla="*/ 1828817 w 9580296"/>
              <a:gd name="connsiteY364" fmla="*/ 836278 h 5096778"/>
              <a:gd name="connsiteX365" fmla="*/ 1822707 w 9580296"/>
              <a:gd name="connsiteY365" fmla="*/ 824196 h 5096778"/>
              <a:gd name="connsiteX366" fmla="*/ 1807972 w 9580296"/>
              <a:gd name="connsiteY366" fmla="*/ 794540 h 5096778"/>
              <a:gd name="connsiteX367" fmla="*/ 1791799 w 9580296"/>
              <a:gd name="connsiteY367" fmla="*/ 761316 h 5096778"/>
              <a:gd name="connsiteX368" fmla="*/ 1776346 w 9580296"/>
              <a:gd name="connsiteY368" fmla="*/ 726992 h 5096778"/>
              <a:gd name="connsiteX369" fmla="*/ 1761251 w 9580296"/>
              <a:gd name="connsiteY369" fmla="*/ 695415 h 5096778"/>
              <a:gd name="connsiteX370" fmla="*/ 1749391 w 9580296"/>
              <a:gd name="connsiteY370" fmla="*/ 669329 h 5096778"/>
              <a:gd name="connsiteX371" fmla="*/ 1742204 w 9580296"/>
              <a:gd name="connsiteY371" fmla="*/ 652305 h 5096778"/>
              <a:gd name="connsiteX372" fmla="*/ 1723515 w 9580296"/>
              <a:gd name="connsiteY372" fmla="*/ 609744 h 5096778"/>
              <a:gd name="connsiteX373" fmla="*/ 1705546 w 9580296"/>
              <a:gd name="connsiteY373" fmla="*/ 568007 h 5096778"/>
              <a:gd name="connsiteX374" fmla="*/ 1688295 w 9580296"/>
              <a:gd name="connsiteY374" fmla="*/ 526544 h 5096778"/>
              <a:gd name="connsiteX375" fmla="*/ 1671404 w 9580296"/>
              <a:gd name="connsiteY375" fmla="*/ 485356 h 5096778"/>
              <a:gd name="connsiteX376" fmla="*/ 1654872 w 9580296"/>
              <a:gd name="connsiteY376" fmla="*/ 444718 h 5096778"/>
              <a:gd name="connsiteX377" fmla="*/ 1638699 w 9580296"/>
              <a:gd name="connsiteY377" fmla="*/ 403530 h 5096778"/>
              <a:gd name="connsiteX378" fmla="*/ 1623605 w 9580296"/>
              <a:gd name="connsiteY378" fmla="*/ 362616 h 5096778"/>
              <a:gd name="connsiteX379" fmla="*/ 1609229 w 9580296"/>
              <a:gd name="connsiteY379" fmla="*/ 321428 h 5096778"/>
              <a:gd name="connsiteX380" fmla="*/ 1602401 w 9580296"/>
              <a:gd name="connsiteY380" fmla="*/ 300834 h 5096778"/>
              <a:gd name="connsiteX381" fmla="*/ 1595213 w 9580296"/>
              <a:gd name="connsiteY381" fmla="*/ 279966 h 5096778"/>
              <a:gd name="connsiteX382" fmla="*/ 1588744 w 9580296"/>
              <a:gd name="connsiteY382" fmla="*/ 259097 h 5096778"/>
              <a:gd name="connsiteX383" fmla="*/ 1582634 w 9580296"/>
              <a:gd name="connsiteY383" fmla="*/ 238503 h 5096778"/>
              <a:gd name="connsiteX384" fmla="*/ 1576165 w 9580296"/>
              <a:gd name="connsiteY384" fmla="*/ 217360 h 5096778"/>
              <a:gd name="connsiteX385" fmla="*/ 1570056 w 9580296"/>
              <a:gd name="connsiteY385" fmla="*/ 195942 h 5096778"/>
              <a:gd name="connsiteX386" fmla="*/ 1564305 w 9580296"/>
              <a:gd name="connsiteY386" fmla="*/ 175074 h 5096778"/>
              <a:gd name="connsiteX387" fmla="*/ 1558555 w 9580296"/>
              <a:gd name="connsiteY387" fmla="*/ 153656 h 5096778"/>
              <a:gd name="connsiteX388" fmla="*/ 1553164 w 9580296"/>
              <a:gd name="connsiteY388" fmla="*/ 131964 h 5096778"/>
              <a:gd name="connsiteX389" fmla="*/ 1548492 w 9580296"/>
              <a:gd name="connsiteY389" fmla="*/ 109997 h 5096778"/>
              <a:gd name="connsiteX390" fmla="*/ 1543461 w 9580296"/>
              <a:gd name="connsiteY390" fmla="*/ 88305 h 5096778"/>
              <a:gd name="connsiteX391" fmla="*/ 1538429 w 9580296"/>
              <a:gd name="connsiteY391" fmla="*/ 66063 h 5096778"/>
              <a:gd name="connsiteX392" fmla="*/ 1534117 w 9580296"/>
              <a:gd name="connsiteY392" fmla="*/ 43822 h 5096778"/>
              <a:gd name="connsiteX393" fmla="*/ 1529804 w 9580296"/>
              <a:gd name="connsiteY393" fmla="*/ 21031 h 5096778"/>
              <a:gd name="connsiteX394" fmla="*/ 0 w 9580296"/>
              <a:gd name="connsiteY394" fmla="*/ 0 h 5096778"/>
              <a:gd name="connsiteX395" fmla="*/ 1191188 w 9580296"/>
              <a:gd name="connsiteY395" fmla="*/ 0 h 5096778"/>
              <a:gd name="connsiteX396" fmla="*/ 1195310 w 9580296"/>
              <a:gd name="connsiteY396" fmla="*/ 16586 h 5096778"/>
              <a:gd name="connsiteX397" fmla="*/ 1201707 w 9580296"/>
              <a:gd name="connsiteY397" fmla="*/ 40411 h 5096778"/>
              <a:gd name="connsiteX398" fmla="*/ 1208103 w 9580296"/>
              <a:gd name="connsiteY398" fmla="*/ 63625 h 5096778"/>
              <a:gd name="connsiteX399" fmla="*/ 1214900 w 9580296"/>
              <a:gd name="connsiteY399" fmla="*/ 87449 h 5096778"/>
              <a:gd name="connsiteX400" fmla="*/ 1222094 w 9580296"/>
              <a:gd name="connsiteY400" fmla="*/ 110968 h 5096778"/>
              <a:gd name="connsiteX401" fmla="*/ 1228891 w 9580296"/>
              <a:gd name="connsiteY401" fmla="*/ 133876 h 5096778"/>
              <a:gd name="connsiteX402" fmla="*/ 1236087 w 9580296"/>
              <a:gd name="connsiteY402" fmla="*/ 157089 h 5096778"/>
              <a:gd name="connsiteX403" fmla="*/ 1244083 w 9580296"/>
              <a:gd name="connsiteY403" fmla="*/ 180303 h 5096778"/>
              <a:gd name="connsiteX404" fmla="*/ 1251679 w 9580296"/>
              <a:gd name="connsiteY404" fmla="*/ 203211 h 5096778"/>
              <a:gd name="connsiteX405" fmla="*/ 1267669 w 9580296"/>
              <a:gd name="connsiteY405" fmla="*/ 249027 h 5096778"/>
              <a:gd name="connsiteX406" fmla="*/ 1284459 w 9580296"/>
              <a:gd name="connsiteY406" fmla="*/ 294538 h 5096778"/>
              <a:gd name="connsiteX407" fmla="*/ 1302450 w 9580296"/>
              <a:gd name="connsiteY407" fmla="*/ 340354 h 5096778"/>
              <a:gd name="connsiteX408" fmla="*/ 1320839 w 9580296"/>
              <a:gd name="connsiteY408" fmla="*/ 385559 h 5096778"/>
              <a:gd name="connsiteX409" fmla="*/ 1339628 w 9580296"/>
              <a:gd name="connsiteY409" fmla="*/ 431375 h 5096778"/>
              <a:gd name="connsiteX410" fmla="*/ 1358818 w 9580296"/>
              <a:gd name="connsiteY410" fmla="*/ 477496 h 5096778"/>
              <a:gd name="connsiteX411" fmla="*/ 1378807 w 9580296"/>
              <a:gd name="connsiteY411" fmla="*/ 523924 h 5096778"/>
              <a:gd name="connsiteX412" fmla="*/ 1399595 w 9580296"/>
              <a:gd name="connsiteY412" fmla="*/ 571267 h 5096778"/>
              <a:gd name="connsiteX413" fmla="*/ 1407589 w 9580296"/>
              <a:gd name="connsiteY413" fmla="*/ 590204 h 5096778"/>
              <a:gd name="connsiteX414" fmla="*/ 1420782 w 9580296"/>
              <a:gd name="connsiteY414" fmla="*/ 619221 h 5096778"/>
              <a:gd name="connsiteX415" fmla="*/ 1437572 w 9580296"/>
              <a:gd name="connsiteY415" fmla="*/ 654346 h 5096778"/>
              <a:gd name="connsiteX416" fmla="*/ 1454763 w 9580296"/>
              <a:gd name="connsiteY416" fmla="*/ 692527 h 5096778"/>
              <a:gd name="connsiteX417" fmla="*/ 1472752 w 9580296"/>
              <a:gd name="connsiteY417" fmla="*/ 729485 h 5096778"/>
              <a:gd name="connsiteX418" fmla="*/ 1489143 w 9580296"/>
              <a:gd name="connsiteY418" fmla="*/ 762473 h 5096778"/>
              <a:gd name="connsiteX419" fmla="*/ 1495939 w 9580296"/>
              <a:gd name="connsiteY419" fmla="*/ 775912 h 5096778"/>
              <a:gd name="connsiteX420" fmla="*/ 1502336 w 9580296"/>
              <a:gd name="connsiteY420" fmla="*/ 786908 h 5096778"/>
              <a:gd name="connsiteX421" fmla="*/ 1507533 w 9580296"/>
              <a:gd name="connsiteY421" fmla="*/ 794849 h 5096778"/>
              <a:gd name="connsiteX422" fmla="*/ 1510731 w 9580296"/>
              <a:gd name="connsiteY422" fmla="*/ 799737 h 5096778"/>
              <a:gd name="connsiteX423" fmla="*/ 1514729 w 9580296"/>
              <a:gd name="connsiteY423" fmla="*/ 810426 h 5096778"/>
              <a:gd name="connsiteX424" fmla="*/ 1521924 w 9580296"/>
              <a:gd name="connsiteY424" fmla="*/ 826310 h 5096778"/>
              <a:gd name="connsiteX425" fmla="*/ 1531918 w 9580296"/>
              <a:gd name="connsiteY425" fmla="*/ 847690 h 5096778"/>
              <a:gd name="connsiteX426" fmla="*/ 1544313 w 9580296"/>
              <a:gd name="connsiteY426" fmla="*/ 873347 h 5096778"/>
              <a:gd name="connsiteX427" fmla="*/ 1559104 w 9580296"/>
              <a:gd name="connsiteY427" fmla="*/ 902059 h 5096778"/>
              <a:gd name="connsiteX428" fmla="*/ 1575094 w 9580296"/>
              <a:gd name="connsiteY428" fmla="*/ 933519 h 5096778"/>
              <a:gd name="connsiteX429" fmla="*/ 1592685 w 9580296"/>
              <a:gd name="connsiteY429" fmla="*/ 967118 h 5096778"/>
              <a:gd name="connsiteX430" fmla="*/ 1610275 w 9580296"/>
              <a:gd name="connsiteY430" fmla="*/ 1001938 h 5096778"/>
              <a:gd name="connsiteX431" fmla="*/ 1628664 w 9580296"/>
              <a:gd name="connsiteY431" fmla="*/ 1036452 h 5096778"/>
              <a:gd name="connsiteX432" fmla="*/ 1646654 w 9580296"/>
              <a:gd name="connsiteY432" fmla="*/ 1070662 h 5096778"/>
              <a:gd name="connsiteX433" fmla="*/ 1664244 w 9580296"/>
              <a:gd name="connsiteY433" fmla="*/ 1103955 h 5096778"/>
              <a:gd name="connsiteX434" fmla="*/ 1680236 w 9580296"/>
              <a:gd name="connsiteY434" fmla="*/ 1135110 h 5096778"/>
              <a:gd name="connsiteX435" fmla="*/ 1695426 w 9580296"/>
              <a:gd name="connsiteY435" fmla="*/ 1162905 h 5096778"/>
              <a:gd name="connsiteX436" fmla="*/ 1708220 w 9580296"/>
              <a:gd name="connsiteY436" fmla="*/ 1187340 h 5096778"/>
              <a:gd name="connsiteX437" fmla="*/ 1718613 w 9580296"/>
              <a:gd name="connsiteY437" fmla="*/ 1207805 h 5096778"/>
              <a:gd name="connsiteX438" fmla="*/ 1726609 w 9580296"/>
              <a:gd name="connsiteY438" fmla="*/ 1222771 h 5096778"/>
              <a:gd name="connsiteX439" fmla="*/ 1735403 w 9580296"/>
              <a:gd name="connsiteY439" fmla="*/ 1238655 h 5096778"/>
              <a:gd name="connsiteX440" fmla="*/ 1743799 w 9580296"/>
              <a:gd name="connsiteY440" fmla="*/ 1256370 h 5096778"/>
              <a:gd name="connsiteX441" fmla="*/ 1752994 w 9580296"/>
              <a:gd name="connsiteY441" fmla="*/ 1274391 h 5096778"/>
              <a:gd name="connsiteX442" fmla="*/ 1762588 w 9580296"/>
              <a:gd name="connsiteY442" fmla="*/ 1293023 h 5096778"/>
              <a:gd name="connsiteX443" fmla="*/ 1772183 w 9580296"/>
              <a:gd name="connsiteY443" fmla="*/ 1311043 h 5096778"/>
              <a:gd name="connsiteX444" fmla="*/ 1782177 w 9580296"/>
              <a:gd name="connsiteY444" fmla="*/ 1328454 h 5096778"/>
              <a:gd name="connsiteX445" fmla="*/ 1791772 w 9580296"/>
              <a:gd name="connsiteY445" fmla="*/ 1344948 h 5096778"/>
              <a:gd name="connsiteX446" fmla="*/ 1801766 w 9580296"/>
              <a:gd name="connsiteY446" fmla="*/ 1359609 h 5096778"/>
              <a:gd name="connsiteX447" fmla="*/ 1806564 w 9580296"/>
              <a:gd name="connsiteY447" fmla="*/ 1370910 h 5096778"/>
              <a:gd name="connsiteX448" fmla="*/ 1812959 w 9580296"/>
              <a:gd name="connsiteY448" fmla="*/ 1384044 h 5096778"/>
              <a:gd name="connsiteX449" fmla="*/ 1820156 w 9580296"/>
              <a:gd name="connsiteY449" fmla="*/ 1398094 h 5096778"/>
              <a:gd name="connsiteX450" fmla="*/ 1828951 w 9580296"/>
              <a:gd name="connsiteY450" fmla="*/ 1412450 h 5096778"/>
              <a:gd name="connsiteX451" fmla="*/ 1837745 w 9580296"/>
              <a:gd name="connsiteY451" fmla="*/ 1427111 h 5096778"/>
              <a:gd name="connsiteX452" fmla="*/ 1846141 w 9580296"/>
              <a:gd name="connsiteY452" fmla="*/ 1441161 h 5096778"/>
              <a:gd name="connsiteX453" fmla="*/ 1854137 w 9580296"/>
              <a:gd name="connsiteY453" fmla="*/ 1453684 h 5096778"/>
              <a:gd name="connsiteX454" fmla="*/ 1860933 w 9580296"/>
              <a:gd name="connsiteY454" fmla="*/ 1464986 h 5096778"/>
              <a:gd name="connsiteX455" fmla="*/ 1868928 w 9580296"/>
              <a:gd name="connsiteY455" fmla="*/ 1477509 h 5096778"/>
              <a:gd name="connsiteX456" fmla="*/ 1876124 w 9580296"/>
              <a:gd name="connsiteY456" fmla="*/ 1490337 h 5096778"/>
              <a:gd name="connsiteX457" fmla="*/ 1883320 w 9580296"/>
              <a:gd name="connsiteY457" fmla="*/ 1503471 h 5096778"/>
              <a:gd name="connsiteX458" fmla="*/ 1891314 w 9580296"/>
              <a:gd name="connsiteY458" fmla="*/ 1515994 h 5096778"/>
              <a:gd name="connsiteX459" fmla="*/ 1898511 w 9580296"/>
              <a:gd name="connsiteY459" fmla="*/ 1528823 h 5096778"/>
              <a:gd name="connsiteX460" fmla="*/ 1906507 w 9580296"/>
              <a:gd name="connsiteY460" fmla="*/ 1541651 h 5096778"/>
              <a:gd name="connsiteX461" fmla="*/ 1914102 w 9580296"/>
              <a:gd name="connsiteY461" fmla="*/ 1554480 h 5096778"/>
              <a:gd name="connsiteX462" fmla="*/ 1922497 w 9580296"/>
              <a:gd name="connsiteY462" fmla="*/ 1567003 h 5096778"/>
              <a:gd name="connsiteX463" fmla="*/ 1938089 w 9580296"/>
              <a:gd name="connsiteY463" fmla="*/ 1591133 h 5096778"/>
              <a:gd name="connsiteX464" fmla="*/ 1953280 w 9580296"/>
              <a:gd name="connsiteY464" fmla="*/ 1616484 h 5096778"/>
              <a:gd name="connsiteX465" fmla="*/ 1969270 w 9580296"/>
              <a:gd name="connsiteY465" fmla="*/ 1643058 h 5096778"/>
              <a:gd name="connsiteX466" fmla="*/ 1985662 w 9580296"/>
              <a:gd name="connsiteY466" fmla="*/ 1669631 h 5096778"/>
              <a:gd name="connsiteX467" fmla="*/ 2002052 w 9580296"/>
              <a:gd name="connsiteY467" fmla="*/ 1696204 h 5096778"/>
              <a:gd name="connsiteX468" fmla="*/ 2018443 w 9580296"/>
              <a:gd name="connsiteY468" fmla="*/ 1721861 h 5096778"/>
              <a:gd name="connsiteX469" fmla="*/ 2027239 w 9580296"/>
              <a:gd name="connsiteY469" fmla="*/ 1734079 h 5096778"/>
              <a:gd name="connsiteX470" fmla="*/ 2035634 w 9580296"/>
              <a:gd name="connsiteY470" fmla="*/ 1745991 h 5096778"/>
              <a:gd name="connsiteX471" fmla="*/ 2044427 w 9580296"/>
              <a:gd name="connsiteY471" fmla="*/ 1756986 h 5096778"/>
              <a:gd name="connsiteX472" fmla="*/ 2053224 w 9580296"/>
              <a:gd name="connsiteY472" fmla="*/ 1767983 h 5096778"/>
              <a:gd name="connsiteX473" fmla="*/ 2057222 w 9580296"/>
              <a:gd name="connsiteY473" fmla="*/ 1775313 h 5096778"/>
              <a:gd name="connsiteX474" fmla="*/ 2063218 w 9580296"/>
              <a:gd name="connsiteY474" fmla="*/ 1784781 h 5096778"/>
              <a:gd name="connsiteX475" fmla="*/ 2070014 w 9580296"/>
              <a:gd name="connsiteY475" fmla="*/ 1795778 h 5096778"/>
              <a:gd name="connsiteX476" fmla="*/ 2079208 w 9580296"/>
              <a:gd name="connsiteY476" fmla="*/ 1808912 h 5096778"/>
              <a:gd name="connsiteX477" fmla="*/ 2100397 w 9580296"/>
              <a:gd name="connsiteY477" fmla="*/ 1839456 h 5096778"/>
              <a:gd name="connsiteX478" fmla="*/ 2126382 w 9580296"/>
              <a:gd name="connsiteY478" fmla="*/ 1875804 h 5096778"/>
              <a:gd name="connsiteX479" fmla="*/ 2155565 w 9580296"/>
              <a:gd name="connsiteY479" fmla="*/ 1916121 h 5096778"/>
              <a:gd name="connsiteX480" fmla="*/ 2187147 w 9580296"/>
              <a:gd name="connsiteY480" fmla="*/ 1959494 h 5096778"/>
              <a:gd name="connsiteX481" fmla="*/ 2221129 w 9580296"/>
              <a:gd name="connsiteY481" fmla="*/ 2004393 h 5096778"/>
              <a:gd name="connsiteX482" fmla="*/ 2255509 w 9580296"/>
              <a:gd name="connsiteY482" fmla="*/ 2050210 h 5096778"/>
              <a:gd name="connsiteX483" fmla="*/ 2290289 w 9580296"/>
              <a:gd name="connsiteY483" fmla="*/ 2095721 h 5096778"/>
              <a:gd name="connsiteX484" fmla="*/ 2323470 w 9580296"/>
              <a:gd name="connsiteY484" fmla="*/ 2139093 h 5096778"/>
              <a:gd name="connsiteX485" fmla="*/ 2355053 w 9580296"/>
              <a:gd name="connsiteY485" fmla="*/ 2179717 h 5096778"/>
              <a:gd name="connsiteX486" fmla="*/ 2384236 w 9580296"/>
              <a:gd name="connsiteY486" fmla="*/ 2216370 h 5096778"/>
              <a:gd name="connsiteX487" fmla="*/ 2410221 w 9580296"/>
              <a:gd name="connsiteY487" fmla="*/ 2247830 h 5096778"/>
              <a:gd name="connsiteX488" fmla="*/ 2430610 w 9580296"/>
              <a:gd name="connsiteY488" fmla="*/ 2272571 h 5096778"/>
              <a:gd name="connsiteX489" fmla="*/ 2439404 w 9580296"/>
              <a:gd name="connsiteY489" fmla="*/ 2282344 h 5096778"/>
              <a:gd name="connsiteX490" fmla="*/ 2446200 w 9580296"/>
              <a:gd name="connsiteY490" fmla="*/ 2289980 h 5096778"/>
              <a:gd name="connsiteX491" fmla="*/ 2451798 w 9580296"/>
              <a:gd name="connsiteY491" fmla="*/ 2295784 h 5096778"/>
              <a:gd name="connsiteX492" fmla="*/ 2455795 w 9580296"/>
              <a:gd name="connsiteY492" fmla="*/ 2298838 h 5096778"/>
              <a:gd name="connsiteX493" fmla="*/ 2458194 w 9580296"/>
              <a:gd name="connsiteY493" fmla="*/ 2302503 h 5096778"/>
              <a:gd name="connsiteX494" fmla="*/ 2461791 w 9580296"/>
              <a:gd name="connsiteY494" fmla="*/ 2308307 h 5096778"/>
              <a:gd name="connsiteX495" fmla="*/ 2466589 w 9580296"/>
              <a:gd name="connsiteY495" fmla="*/ 2314722 h 5096778"/>
              <a:gd name="connsiteX496" fmla="*/ 2472986 w 9580296"/>
              <a:gd name="connsiteY496" fmla="*/ 2323273 h 5096778"/>
              <a:gd name="connsiteX497" fmla="*/ 2489375 w 9580296"/>
              <a:gd name="connsiteY497" fmla="*/ 2343128 h 5096778"/>
              <a:gd name="connsiteX498" fmla="*/ 2508965 w 9580296"/>
              <a:gd name="connsiteY498" fmla="*/ 2366951 h 5096778"/>
              <a:gd name="connsiteX499" fmla="*/ 2532153 w 9580296"/>
              <a:gd name="connsiteY499" fmla="*/ 2394135 h 5096778"/>
              <a:gd name="connsiteX500" fmla="*/ 2558137 w 9580296"/>
              <a:gd name="connsiteY500" fmla="*/ 2423763 h 5096778"/>
              <a:gd name="connsiteX501" fmla="*/ 2585722 w 9580296"/>
              <a:gd name="connsiteY501" fmla="*/ 2455224 h 5096778"/>
              <a:gd name="connsiteX502" fmla="*/ 2614505 w 9580296"/>
              <a:gd name="connsiteY502" fmla="*/ 2487600 h 5096778"/>
              <a:gd name="connsiteX503" fmla="*/ 2643289 w 9580296"/>
              <a:gd name="connsiteY503" fmla="*/ 2519672 h 5096778"/>
              <a:gd name="connsiteX504" fmla="*/ 2671673 w 9580296"/>
              <a:gd name="connsiteY504" fmla="*/ 2551438 h 5096778"/>
              <a:gd name="connsiteX505" fmla="*/ 2699257 w 9580296"/>
              <a:gd name="connsiteY505" fmla="*/ 2581065 h 5096778"/>
              <a:gd name="connsiteX506" fmla="*/ 2724842 w 9580296"/>
              <a:gd name="connsiteY506" fmla="*/ 2609166 h 5096778"/>
              <a:gd name="connsiteX507" fmla="*/ 2747629 w 9580296"/>
              <a:gd name="connsiteY507" fmla="*/ 2633602 h 5096778"/>
              <a:gd name="connsiteX508" fmla="*/ 2767218 w 9580296"/>
              <a:gd name="connsiteY508" fmla="*/ 2654371 h 5096778"/>
              <a:gd name="connsiteX509" fmla="*/ 2782809 w 9580296"/>
              <a:gd name="connsiteY509" fmla="*/ 2670254 h 5096778"/>
              <a:gd name="connsiteX510" fmla="*/ 2793603 w 9580296"/>
              <a:gd name="connsiteY510" fmla="*/ 2680334 h 5096778"/>
              <a:gd name="connsiteX511" fmla="*/ 2797201 w 9580296"/>
              <a:gd name="connsiteY511" fmla="*/ 2684915 h 5096778"/>
              <a:gd name="connsiteX512" fmla="*/ 2801998 w 9580296"/>
              <a:gd name="connsiteY512" fmla="*/ 2691330 h 5096778"/>
              <a:gd name="connsiteX513" fmla="*/ 2809594 w 9580296"/>
              <a:gd name="connsiteY513" fmla="*/ 2699576 h 5096778"/>
              <a:gd name="connsiteX514" fmla="*/ 2819188 w 9580296"/>
              <a:gd name="connsiteY514" fmla="*/ 2709656 h 5096778"/>
              <a:gd name="connsiteX515" fmla="*/ 2842375 w 9580296"/>
              <a:gd name="connsiteY515" fmla="*/ 2734702 h 5096778"/>
              <a:gd name="connsiteX516" fmla="*/ 2871159 w 9580296"/>
              <a:gd name="connsiteY516" fmla="*/ 2764635 h 5096778"/>
              <a:gd name="connsiteX517" fmla="*/ 2905140 w 9580296"/>
              <a:gd name="connsiteY517" fmla="*/ 2799150 h 5096778"/>
              <a:gd name="connsiteX518" fmla="*/ 2942719 w 9580296"/>
              <a:gd name="connsiteY518" fmla="*/ 2836719 h 5096778"/>
              <a:gd name="connsiteX519" fmla="*/ 2982297 w 9580296"/>
              <a:gd name="connsiteY519" fmla="*/ 2876426 h 5096778"/>
              <a:gd name="connsiteX520" fmla="*/ 3023073 w 9580296"/>
              <a:gd name="connsiteY520" fmla="*/ 2917050 h 5096778"/>
              <a:gd name="connsiteX521" fmla="*/ 3064250 w 9580296"/>
              <a:gd name="connsiteY521" fmla="*/ 2957674 h 5096778"/>
              <a:gd name="connsiteX522" fmla="*/ 3104627 w 9580296"/>
              <a:gd name="connsiteY522" fmla="*/ 2997075 h 5096778"/>
              <a:gd name="connsiteX523" fmla="*/ 3143005 w 9580296"/>
              <a:gd name="connsiteY523" fmla="*/ 3034034 h 5096778"/>
              <a:gd name="connsiteX524" fmla="*/ 3178185 w 9580296"/>
              <a:gd name="connsiteY524" fmla="*/ 3067937 h 5096778"/>
              <a:gd name="connsiteX525" fmla="*/ 3209367 w 9580296"/>
              <a:gd name="connsiteY525" fmla="*/ 3097260 h 5096778"/>
              <a:gd name="connsiteX526" fmla="*/ 3234952 w 9580296"/>
              <a:gd name="connsiteY526" fmla="*/ 3121084 h 5096778"/>
              <a:gd name="connsiteX527" fmla="*/ 3245347 w 9580296"/>
              <a:gd name="connsiteY527" fmla="*/ 3130553 h 5096778"/>
              <a:gd name="connsiteX528" fmla="*/ 3254143 w 9580296"/>
              <a:gd name="connsiteY528" fmla="*/ 3138189 h 5096778"/>
              <a:gd name="connsiteX529" fmla="*/ 3261339 w 9580296"/>
              <a:gd name="connsiteY529" fmla="*/ 3143993 h 5096778"/>
              <a:gd name="connsiteX530" fmla="*/ 3266135 w 9580296"/>
              <a:gd name="connsiteY530" fmla="*/ 3147352 h 5096778"/>
              <a:gd name="connsiteX531" fmla="*/ 3268934 w 9580296"/>
              <a:gd name="connsiteY531" fmla="*/ 3151322 h 5096778"/>
              <a:gd name="connsiteX532" fmla="*/ 3272532 w 9580296"/>
              <a:gd name="connsiteY532" fmla="*/ 3155905 h 5096778"/>
              <a:gd name="connsiteX533" fmla="*/ 3277329 w 9580296"/>
              <a:gd name="connsiteY533" fmla="*/ 3161097 h 5096778"/>
              <a:gd name="connsiteX534" fmla="*/ 3282926 w 9580296"/>
              <a:gd name="connsiteY534" fmla="*/ 3166595 h 5096778"/>
              <a:gd name="connsiteX535" fmla="*/ 3296118 w 9580296"/>
              <a:gd name="connsiteY535" fmla="*/ 3179728 h 5096778"/>
              <a:gd name="connsiteX536" fmla="*/ 3312508 w 9580296"/>
              <a:gd name="connsiteY536" fmla="*/ 3195306 h 5096778"/>
              <a:gd name="connsiteX537" fmla="*/ 3331299 w 9580296"/>
              <a:gd name="connsiteY537" fmla="*/ 3212106 h 5096778"/>
              <a:gd name="connsiteX538" fmla="*/ 3351686 w 9580296"/>
              <a:gd name="connsiteY538" fmla="*/ 3230432 h 5096778"/>
              <a:gd name="connsiteX539" fmla="*/ 3373674 w 9580296"/>
              <a:gd name="connsiteY539" fmla="*/ 3249370 h 5096778"/>
              <a:gd name="connsiteX540" fmla="*/ 3396062 w 9580296"/>
              <a:gd name="connsiteY540" fmla="*/ 3269223 h 5096778"/>
              <a:gd name="connsiteX541" fmla="*/ 3419248 w 9580296"/>
              <a:gd name="connsiteY541" fmla="*/ 3289382 h 5096778"/>
              <a:gd name="connsiteX542" fmla="*/ 3442035 w 9580296"/>
              <a:gd name="connsiteY542" fmla="*/ 3309235 h 5096778"/>
              <a:gd name="connsiteX543" fmla="*/ 3464023 w 9580296"/>
              <a:gd name="connsiteY543" fmla="*/ 3328478 h 5096778"/>
              <a:gd name="connsiteX544" fmla="*/ 3485611 w 9580296"/>
              <a:gd name="connsiteY544" fmla="*/ 3346805 h 5096778"/>
              <a:gd name="connsiteX545" fmla="*/ 3505200 w 9580296"/>
              <a:gd name="connsiteY545" fmla="*/ 3363909 h 5096778"/>
              <a:gd name="connsiteX546" fmla="*/ 3522790 w 9580296"/>
              <a:gd name="connsiteY546" fmla="*/ 3379487 h 5096778"/>
              <a:gd name="connsiteX547" fmla="*/ 3537581 w 9580296"/>
              <a:gd name="connsiteY547" fmla="*/ 3393537 h 5096778"/>
              <a:gd name="connsiteX548" fmla="*/ 3549575 w 9580296"/>
              <a:gd name="connsiteY548" fmla="*/ 3404533 h 5096778"/>
              <a:gd name="connsiteX549" fmla="*/ 3555971 w 9580296"/>
              <a:gd name="connsiteY549" fmla="*/ 3410948 h 5096778"/>
              <a:gd name="connsiteX550" fmla="*/ 3560768 w 9580296"/>
              <a:gd name="connsiteY550" fmla="*/ 3414612 h 5096778"/>
              <a:gd name="connsiteX551" fmla="*/ 3565965 w 9580296"/>
              <a:gd name="connsiteY551" fmla="*/ 3418889 h 5096778"/>
              <a:gd name="connsiteX552" fmla="*/ 3573961 w 9580296"/>
              <a:gd name="connsiteY552" fmla="*/ 3425303 h 5096778"/>
              <a:gd name="connsiteX553" fmla="*/ 3648719 w 9580296"/>
              <a:gd name="connsiteY553" fmla="*/ 3489446 h 5096778"/>
              <a:gd name="connsiteX554" fmla="*/ 3662310 w 9580296"/>
              <a:gd name="connsiteY554" fmla="*/ 3499525 h 5096778"/>
              <a:gd name="connsiteX555" fmla="*/ 3675103 w 9580296"/>
              <a:gd name="connsiteY555" fmla="*/ 3509299 h 5096778"/>
              <a:gd name="connsiteX556" fmla="*/ 3687896 w 9580296"/>
              <a:gd name="connsiteY556" fmla="*/ 3519378 h 5096778"/>
              <a:gd name="connsiteX557" fmla="*/ 3700290 w 9580296"/>
              <a:gd name="connsiteY557" fmla="*/ 3529153 h 5096778"/>
              <a:gd name="connsiteX558" fmla="*/ 3712682 w 9580296"/>
              <a:gd name="connsiteY558" fmla="*/ 3538927 h 5096778"/>
              <a:gd name="connsiteX559" fmla="*/ 3724675 w 9580296"/>
              <a:gd name="connsiteY559" fmla="*/ 3548701 h 5096778"/>
              <a:gd name="connsiteX560" fmla="*/ 3737868 w 9580296"/>
              <a:gd name="connsiteY560" fmla="*/ 3558781 h 5096778"/>
              <a:gd name="connsiteX561" fmla="*/ 3750660 w 9580296"/>
              <a:gd name="connsiteY561" fmla="*/ 3568860 h 5096778"/>
              <a:gd name="connsiteX562" fmla="*/ 3760655 w 9580296"/>
              <a:gd name="connsiteY562" fmla="*/ 3577107 h 5096778"/>
              <a:gd name="connsiteX563" fmla="*/ 3775447 w 9580296"/>
              <a:gd name="connsiteY563" fmla="*/ 3588409 h 5096778"/>
              <a:gd name="connsiteX564" fmla="*/ 3794236 w 9580296"/>
              <a:gd name="connsiteY564" fmla="*/ 3602764 h 5096778"/>
              <a:gd name="connsiteX565" fmla="*/ 3815824 w 9580296"/>
              <a:gd name="connsiteY565" fmla="*/ 3619257 h 5096778"/>
              <a:gd name="connsiteX566" fmla="*/ 3839810 w 9580296"/>
              <a:gd name="connsiteY566" fmla="*/ 3636973 h 5096778"/>
              <a:gd name="connsiteX567" fmla="*/ 3865795 w 9580296"/>
              <a:gd name="connsiteY567" fmla="*/ 3656216 h 5096778"/>
              <a:gd name="connsiteX568" fmla="*/ 3892581 w 9580296"/>
              <a:gd name="connsiteY568" fmla="*/ 3676375 h 5096778"/>
              <a:gd name="connsiteX569" fmla="*/ 3919765 w 9580296"/>
              <a:gd name="connsiteY569" fmla="*/ 3696534 h 5096778"/>
              <a:gd name="connsiteX570" fmla="*/ 3946549 w 9580296"/>
              <a:gd name="connsiteY570" fmla="*/ 3716388 h 5096778"/>
              <a:gd name="connsiteX571" fmla="*/ 3972934 w 9580296"/>
              <a:gd name="connsiteY571" fmla="*/ 3735631 h 5096778"/>
              <a:gd name="connsiteX572" fmla="*/ 3997721 w 9580296"/>
              <a:gd name="connsiteY572" fmla="*/ 3753346 h 5096778"/>
              <a:gd name="connsiteX573" fmla="*/ 4020108 w 9580296"/>
              <a:gd name="connsiteY573" fmla="*/ 3769229 h 5096778"/>
              <a:gd name="connsiteX574" fmla="*/ 4039298 w 9580296"/>
              <a:gd name="connsiteY574" fmla="*/ 3782974 h 5096778"/>
              <a:gd name="connsiteX575" fmla="*/ 4054888 w 9580296"/>
              <a:gd name="connsiteY575" fmla="*/ 3793665 h 5096778"/>
              <a:gd name="connsiteX576" fmla="*/ 4066082 w 9580296"/>
              <a:gd name="connsiteY576" fmla="*/ 3801301 h 5096778"/>
              <a:gd name="connsiteX577" fmla="*/ 4072478 w 9580296"/>
              <a:gd name="connsiteY577" fmla="*/ 3804660 h 5096778"/>
              <a:gd name="connsiteX578" fmla="*/ 4079674 w 9580296"/>
              <a:gd name="connsiteY578" fmla="*/ 3811074 h 5096778"/>
              <a:gd name="connsiteX579" fmla="*/ 4087670 w 9580296"/>
              <a:gd name="connsiteY579" fmla="*/ 3816877 h 5096778"/>
              <a:gd name="connsiteX580" fmla="*/ 4095266 w 9580296"/>
              <a:gd name="connsiteY580" fmla="*/ 3822681 h 5096778"/>
              <a:gd name="connsiteX581" fmla="*/ 4103661 w 9580296"/>
              <a:gd name="connsiteY581" fmla="*/ 3828179 h 5096778"/>
              <a:gd name="connsiteX582" fmla="*/ 4120451 w 9580296"/>
              <a:gd name="connsiteY582" fmla="*/ 3838564 h 5096778"/>
              <a:gd name="connsiteX583" fmla="*/ 4138041 w 9580296"/>
              <a:gd name="connsiteY583" fmla="*/ 3849255 h 5096778"/>
              <a:gd name="connsiteX584" fmla="*/ 4170822 w 9580296"/>
              <a:gd name="connsiteY584" fmla="*/ 3868497 h 5096778"/>
              <a:gd name="connsiteX585" fmla="*/ 4203205 w 9580296"/>
              <a:gd name="connsiteY585" fmla="*/ 3887129 h 5096778"/>
              <a:gd name="connsiteX586" fmla="*/ 4236385 w 9580296"/>
              <a:gd name="connsiteY586" fmla="*/ 3905761 h 5096778"/>
              <a:gd name="connsiteX587" fmla="*/ 4268767 w 9580296"/>
              <a:gd name="connsiteY587" fmla="*/ 3923171 h 5096778"/>
              <a:gd name="connsiteX588" fmla="*/ 4285157 w 9580296"/>
              <a:gd name="connsiteY588" fmla="*/ 3932029 h 5096778"/>
              <a:gd name="connsiteX589" fmla="*/ 4301948 w 9580296"/>
              <a:gd name="connsiteY589" fmla="*/ 3940276 h 5096778"/>
              <a:gd name="connsiteX590" fmla="*/ 4318739 w 9580296"/>
              <a:gd name="connsiteY590" fmla="*/ 3948828 h 5096778"/>
              <a:gd name="connsiteX591" fmla="*/ 4335129 w 9580296"/>
              <a:gd name="connsiteY591" fmla="*/ 3956770 h 5096778"/>
              <a:gd name="connsiteX592" fmla="*/ 4351919 w 9580296"/>
              <a:gd name="connsiteY592" fmla="*/ 3964711 h 5096778"/>
              <a:gd name="connsiteX593" fmla="*/ 4369109 w 9580296"/>
              <a:gd name="connsiteY593" fmla="*/ 3972652 h 5096778"/>
              <a:gd name="connsiteX594" fmla="*/ 4385901 w 9580296"/>
              <a:gd name="connsiteY594" fmla="*/ 3980288 h 5096778"/>
              <a:gd name="connsiteX595" fmla="*/ 4403491 w 9580296"/>
              <a:gd name="connsiteY595" fmla="*/ 3987619 h 5096778"/>
              <a:gd name="connsiteX596" fmla="*/ 4421080 w 9580296"/>
              <a:gd name="connsiteY596" fmla="*/ 3994644 h 5096778"/>
              <a:gd name="connsiteX597" fmla="*/ 4438670 w 9580296"/>
              <a:gd name="connsiteY597" fmla="*/ 4001669 h 5096778"/>
              <a:gd name="connsiteX598" fmla="*/ 4456660 w 9580296"/>
              <a:gd name="connsiteY598" fmla="*/ 4008083 h 5096778"/>
              <a:gd name="connsiteX599" fmla="*/ 4475050 w 9580296"/>
              <a:gd name="connsiteY599" fmla="*/ 4014803 h 5096778"/>
              <a:gd name="connsiteX600" fmla="*/ 4493440 w 9580296"/>
              <a:gd name="connsiteY600" fmla="*/ 4020912 h 5096778"/>
              <a:gd name="connsiteX601" fmla="*/ 4512229 w 9580296"/>
              <a:gd name="connsiteY601" fmla="*/ 4026716 h 5096778"/>
              <a:gd name="connsiteX602" fmla="*/ 4531418 w 9580296"/>
              <a:gd name="connsiteY602" fmla="*/ 4032519 h 5096778"/>
              <a:gd name="connsiteX603" fmla="*/ 4550607 w 9580296"/>
              <a:gd name="connsiteY603" fmla="*/ 4038017 h 5096778"/>
              <a:gd name="connsiteX604" fmla="*/ 4570196 w 9580296"/>
              <a:gd name="connsiteY604" fmla="*/ 4043209 h 5096778"/>
              <a:gd name="connsiteX605" fmla="*/ 4590585 w 9580296"/>
              <a:gd name="connsiteY605" fmla="*/ 4048096 h 5096778"/>
              <a:gd name="connsiteX606" fmla="*/ 4610972 w 9580296"/>
              <a:gd name="connsiteY606" fmla="*/ 4052678 h 5096778"/>
              <a:gd name="connsiteX607" fmla="*/ 4632160 w 9580296"/>
              <a:gd name="connsiteY607" fmla="*/ 4056649 h 5096778"/>
              <a:gd name="connsiteX608" fmla="*/ 4652949 w 9580296"/>
              <a:gd name="connsiteY608" fmla="*/ 4060925 h 5096778"/>
              <a:gd name="connsiteX609" fmla="*/ 4674937 w 9580296"/>
              <a:gd name="connsiteY609" fmla="*/ 4064590 h 5096778"/>
              <a:gd name="connsiteX610" fmla="*/ 4696925 w 9580296"/>
              <a:gd name="connsiteY610" fmla="*/ 4067950 h 5096778"/>
              <a:gd name="connsiteX611" fmla="*/ 4719711 w 9580296"/>
              <a:gd name="connsiteY611" fmla="*/ 4071005 h 5096778"/>
              <a:gd name="connsiteX612" fmla="*/ 4729705 w 9580296"/>
              <a:gd name="connsiteY612" fmla="*/ 4072226 h 5096778"/>
              <a:gd name="connsiteX613" fmla="*/ 4740099 w 9580296"/>
              <a:gd name="connsiteY613" fmla="*/ 4072837 h 5096778"/>
              <a:gd name="connsiteX614" fmla="*/ 4751293 w 9580296"/>
              <a:gd name="connsiteY614" fmla="*/ 4072837 h 5096778"/>
              <a:gd name="connsiteX615" fmla="*/ 4762887 w 9580296"/>
              <a:gd name="connsiteY615" fmla="*/ 4072531 h 5096778"/>
              <a:gd name="connsiteX616" fmla="*/ 4774880 w 9580296"/>
              <a:gd name="connsiteY616" fmla="*/ 4071920 h 5096778"/>
              <a:gd name="connsiteX617" fmla="*/ 4787273 w 9580296"/>
              <a:gd name="connsiteY617" fmla="*/ 4071005 h 5096778"/>
              <a:gd name="connsiteX618" fmla="*/ 4800066 w 9580296"/>
              <a:gd name="connsiteY618" fmla="*/ 4069783 h 5096778"/>
              <a:gd name="connsiteX619" fmla="*/ 4812859 w 9580296"/>
              <a:gd name="connsiteY619" fmla="*/ 4067950 h 5096778"/>
              <a:gd name="connsiteX620" fmla="*/ 4826051 w 9580296"/>
              <a:gd name="connsiteY620" fmla="*/ 4066117 h 5096778"/>
              <a:gd name="connsiteX621" fmla="*/ 4839643 w 9580296"/>
              <a:gd name="connsiteY621" fmla="*/ 4063674 h 5096778"/>
              <a:gd name="connsiteX622" fmla="*/ 4853635 w 9580296"/>
              <a:gd name="connsiteY622" fmla="*/ 4061230 h 5096778"/>
              <a:gd name="connsiteX623" fmla="*/ 4867227 w 9580296"/>
              <a:gd name="connsiteY623" fmla="*/ 4058786 h 5096778"/>
              <a:gd name="connsiteX624" fmla="*/ 4895212 w 9580296"/>
              <a:gd name="connsiteY624" fmla="*/ 4052678 h 5096778"/>
              <a:gd name="connsiteX625" fmla="*/ 4923196 w 9580296"/>
              <a:gd name="connsiteY625" fmla="*/ 4045958 h 5096778"/>
              <a:gd name="connsiteX626" fmla="*/ 4950380 w 9580296"/>
              <a:gd name="connsiteY626" fmla="*/ 4038627 h 5096778"/>
              <a:gd name="connsiteX627" fmla="*/ 4977565 w 9580296"/>
              <a:gd name="connsiteY627" fmla="*/ 4031297 h 5096778"/>
              <a:gd name="connsiteX628" fmla="*/ 5003550 w 9580296"/>
              <a:gd name="connsiteY628" fmla="*/ 4023355 h 5096778"/>
              <a:gd name="connsiteX629" fmla="*/ 5027936 w 9580296"/>
              <a:gd name="connsiteY629" fmla="*/ 4015414 h 5096778"/>
              <a:gd name="connsiteX630" fmla="*/ 5050723 w 9580296"/>
              <a:gd name="connsiteY630" fmla="*/ 4007778 h 5096778"/>
              <a:gd name="connsiteX631" fmla="*/ 5071112 w 9580296"/>
              <a:gd name="connsiteY631" fmla="*/ 4000142 h 5096778"/>
              <a:gd name="connsiteX632" fmla="*/ 5089901 w 9580296"/>
              <a:gd name="connsiteY632" fmla="*/ 3993422 h 5096778"/>
              <a:gd name="connsiteX633" fmla="*/ 5105492 w 9580296"/>
              <a:gd name="connsiteY633" fmla="*/ 3987008 h 5096778"/>
              <a:gd name="connsiteX634" fmla="*/ 5129079 w 9580296"/>
              <a:gd name="connsiteY634" fmla="*/ 3976623 h 5096778"/>
              <a:gd name="connsiteX635" fmla="*/ 5151467 w 9580296"/>
              <a:gd name="connsiteY635" fmla="*/ 3966849 h 5096778"/>
              <a:gd name="connsiteX636" fmla="*/ 5171855 w 9580296"/>
              <a:gd name="connsiteY636" fmla="*/ 3957381 h 5096778"/>
              <a:gd name="connsiteX637" fmla="*/ 5191044 w 9580296"/>
              <a:gd name="connsiteY637" fmla="*/ 3948523 h 5096778"/>
              <a:gd name="connsiteX638" fmla="*/ 5209434 w 9580296"/>
              <a:gd name="connsiteY638" fmla="*/ 3939665 h 5096778"/>
              <a:gd name="connsiteX639" fmla="*/ 5226624 w 9580296"/>
              <a:gd name="connsiteY639" fmla="*/ 3930807 h 5096778"/>
              <a:gd name="connsiteX640" fmla="*/ 5243814 w 9580296"/>
              <a:gd name="connsiteY640" fmla="*/ 3922255 h 5096778"/>
              <a:gd name="connsiteX641" fmla="*/ 5260604 w 9580296"/>
              <a:gd name="connsiteY641" fmla="*/ 3913397 h 5096778"/>
              <a:gd name="connsiteX642" fmla="*/ 5276596 w 9580296"/>
              <a:gd name="connsiteY642" fmla="*/ 3904234 h 5096778"/>
              <a:gd name="connsiteX643" fmla="*/ 5292986 w 9580296"/>
              <a:gd name="connsiteY643" fmla="*/ 3895070 h 5096778"/>
              <a:gd name="connsiteX644" fmla="*/ 5309776 w 9580296"/>
              <a:gd name="connsiteY644" fmla="*/ 3885602 h 5096778"/>
              <a:gd name="connsiteX645" fmla="*/ 5326568 w 9580296"/>
              <a:gd name="connsiteY645" fmla="*/ 3875522 h 5096778"/>
              <a:gd name="connsiteX646" fmla="*/ 5362147 w 9580296"/>
              <a:gd name="connsiteY646" fmla="*/ 3853836 h 5096778"/>
              <a:gd name="connsiteX647" fmla="*/ 5402124 w 9580296"/>
              <a:gd name="connsiteY647" fmla="*/ 3829096 h 5096778"/>
              <a:gd name="connsiteX648" fmla="*/ 5418915 w 9580296"/>
              <a:gd name="connsiteY648" fmla="*/ 3818710 h 5096778"/>
              <a:gd name="connsiteX649" fmla="*/ 5436904 w 9580296"/>
              <a:gd name="connsiteY649" fmla="*/ 3807104 h 5096778"/>
              <a:gd name="connsiteX650" fmla="*/ 5455694 w 9580296"/>
              <a:gd name="connsiteY650" fmla="*/ 3795191 h 5096778"/>
              <a:gd name="connsiteX651" fmla="*/ 5474483 w 9580296"/>
              <a:gd name="connsiteY651" fmla="*/ 3782668 h 5096778"/>
              <a:gd name="connsiteX652" fmla="*/ 5512861 w 9580296"/>
              <a:gd name="connsiteY652" fmla="*/ 3757012 h 5096778"/>
              <a:gd name="connsiteX653" fmla="*/ 5551639 w 9580296"/>
              <a:gd name="connsiteY653" fmla="*/ 3729522 h 5096778"/>
              <a:gd name="connsiteX654" fmla="*/ 5590017 w 9580296"/>
              <a:gd name="connsiteY654" fmla="*/ 3702338 h 5096778"/>
              <a:gd name="connsiteX655" fmla="*/ 5626797 w 9580296"/>
              <a:gd name="connsiteY655" fmla="*/ 3675153 h 5096778"/>
              <a:gd name="connsiteX656" fmla="*/ 5661577 w 9580296"/>
              <a:gd name="connsiteY656" fmla="*/ 3648885 h 5096778"/>
              <a:gd name="connsiteX657" fmla="*/ 5693159 w 9580296"/>
              <a:gd name="connsiteY657" fmla="*/ 3624451 h 5096778"/>
              <a:gd name="connsiteX658" fmla="*/ 5703953 w 9580296"/>
              <a:gd name="connsiteY658" fmla="*/ 3615898 h 5096778"/>
              <a:gd name="connsiteX659" fmla="*/ 5715946 w 9580296"/>
              <a:gd name="connsiteY659" fmla="*/ 3607956 h 5096778"/>
              <a:gd name="connsiteX660" fmla="*/ 5728339 w 9580296"/>
              <a:gd name="connsiteY660" fmla="*/ 3600015 h 5096778"/>
              <a:gd name="connsiteX661" fmla="*/ 5741132 w 9580296"/>
              <a:gd name="connsiteY661" fmla="*/ 3591462 h 5096778"/>
              <a:gd name="connsiteX662" fmla="*/ 5753924 w 9580296"/>
              <a:gd name="connsiteY662" fmla="*/ 3582910 h 5096778"/>
              <a:gd name="connsiteX663" fmla="*/ 5766717 w 9580296"/>
              <a:gd name="connsiteY663" fmla="*/ 3574053 h 5096778"/>
              <a:gd name="connsiteX664" fmla="*/ 5779510 w 9580296"/>
              <a:gd name="connsiteY664" fmla="*/ 3564584 h 5096778"/>
              <a:gd name="connsiteX665" fmla="*/ 5791904 w 9580296"/>
              <a:gd name="connsiteY665" fmla="*/ 3554809 h 5096778"/>
              <a:gd name="connsiteX666" fmla="*/ 6377971 w 9580296"/>
              <a:gd name="connsiteY666" fmla="*/ 3045946 h 5096778"/>
              <a:gd name="connsiteX667" fmla="*/ 6403956 w 9580296"/>
              <a:gd name="connsiteY667" fmla="*/ 3020594 h 5096778"/>
              <a:gd name="connsiteX668" fmla="*/ 6431540 w 9580296"/>
              <a:gd name="connsiteY668" fmla="*/ 2994327 h 5096778"/>
              <a:gd name="connsiteX669" fmla="*/ 6459924 w 9580296"/>
              <a:gd name="connsiteY669" fmla="*/ 2968058 h 5096778"/>
              <a:gd name="connsiteX670" fmla="*/ 6487909 w 9580296"/>
              <a:gd name="connsiteY670" fmla="*/ 2941791 h 5096778"/>
              <a:gd name="connsiteX671" fmla="*/ 6516293 w 9580296"/>
              <a:gd name="connsiteY671" fmla="*/ 2915218 h 5096778"/>
              <a:gd name="connsiteX672" fmla="*/ 6544677 w 9580296"/>
              <a:gd name="connsiteY672" fmla="*/ 2888339 h 5096778"/>
              <a:gd name="connsiteX673" fmla="*/ 6572261 w 9580296"/>
              <a:gd name="connsiteY673" fmla="*/ 2861459 h 5096778"/>
              <a:gd name="connsiteX674" fmla="*/ 6598645 w 9580296"/>
              <a:gd name="connsiteY674" fmla="*/ 2834886 h 5096778"/>
              <a:gd name="connsiteX675" fmla="*/ 6626230 w 9580296"/>
              <a:gd name="connsiteY675" fmla="*/ 2806175 h 5096778"/>
              <a:gd name="connsiteX676" fmla="*/ 6653814 w 9580296"/>
              <a:gd name="connsiteY676" fmla="*/ 2778380 h 5096778"/>
              <a:gd name="connsiteX677" fmla="*/ 6680200 w 9580296"/>
              <a:gd name="connsiteY677" fmla="*/ 2751196 h 5096778"/>
              <a:gd name="connsiteX678" fmla="*/ 6706584 w 9580296"/>
              <a:gd name="connsiteY678" fmla="*/ 2724012 h 5096778"/>
              <a:gd name="connsiteX679" fmla="*/ 6732569 w 9580296"/>
              <a:gd name="connsiteY679" fmla="*/ 2697439 h 5096778"/>
              <a:gd name="connsiteX680" fmla="*/ 6758555 w 9580296"/>
              <a:gd name="connsiteY680" fmla="*/ 2670865 h 5096778"/>
              <a:gd name="connsiteX681" fmla="*/ 6784140 w 9580296"/>
              <a:gd name="connsiteY681" fmla="*/ 2644597 h 5096778"/>
              <a:gd name="connsiteX682" fmla="*/ 6809326 w 9580296"/>
              <a:gd name="connsiteY682" fmla="*/ 2618329 h 5096778"/>
              <a:gd name="connsiteX683" fmla="*/ 6834912 w 9580296"/>
              <a:gd name="connsiteY683" fmla="*/ 2591756 h 5096778"/>
              <a:gd name="connsiteX684" fmla="*/ 6860097 w 9580296"/>
              <a:gd name="connsiteY684" fmla="*/ 2564877 h 5096778"/>
              <a:gd name="connsiteX685" fmla="*/ 6885682 w 9580296"/>
              <a:gd name="connsiteY685" fmla="*/ 2537998 h 5096778"/>
              <a:gd name="connsiteX686" fmla="*/ 6911268 w 9580296"/>
              <a:gd name="connsiteY686" fmla="*/ 2510203 h 5096778"/>
              <a:gd name="connsiteX687" fmla="*/ 6937253 w 9580296"/>
              <a:gd name="connsiteY687" fmla="*/ 2482408 h 5096778"/>
              <a:gd name="connsiteX688" fmla="*/ 6963238 w 9580296"/>
              <a:gd name="connsiteY688" fmla="*/ 2453391 h 5096778"/>
              <a:gd name="connsiteX689" fmla="*/ 6990024 w 9580296"/>
              <a:gd name="connsiteY689" fmla="*/ 2423763 h 5096778"/>
              <a:gd name="connsiteX690" fmla="*/ 7016409 w 9580296"/>
              <a:gd name="connsiteY690" fmla="*/ 2393524 h 5096778"/>
              <a:gd name="connsiteX691" fmla="*/ 7041994 w 9580296"/>
              <a:gd name="connsiteY691" fmla="*/ 2364814 h 5096778"/>
              <a:gd name="connsiteX692" fmla="*/ 7066780 w 9580296"/>
              <a:gd name="connsiteY692" fmla="*/ 2335797 h 5096778"/>
              <a:gd name="connsiteX693" fmla="*/ 7091166 w 9580296"/>
              <a:gd name="connsiteY693" fmla="*/ 2306780 h 5096778"/>
              <a:gd name="connsiteX694" fmla="*/ 7115952 w 9580296"/>
              <a:gd name="connsiteY694" fmla="*/ 2277763 h 5096778"/>
              <a:gd name="connsiteX695" fmla="*/ 7139938 w 9580296"/>
              <a:gd name="connsiteY695" fmla="*/ 2248441 h 5096778"/>
              <a:gd name="connsiteX696" fmla="*/ 7164325 w 9580296"/>
              <a:gd name="connsiteY696" fmla="*/ 2219118 h 5096778"/>
              <a:gd name="connsiteX697" fmla="*/ 7188711 w 9580296"/>
              <a:gd name="connsiteY697" fmla="*/ 2189490 h 5096778"/>
              <a:gd name="connsiteX698" fmla="*/ 7213098 w 9580296"/>
              <a:gd name="connsiteY698" fmla="*/ 2159558 h 5096778"/>
              <a:gd name="connsiteX699" fmla="*/ 7237083 w 9580296"/>
              <a:gd name="connsiteY699" fmla="*/ 2131152 h 5096778"/>
              <a:gd name="connsiteX700" fmla="*/ 7260270 w 9580296"/>
              <a:gd name="connsiteY700" fmla="*/ 2101830 h 5096778"/>
              <a:gd name="connsiteX701" fmla="*/ 7283856 w 9580296"/>
              <a:gd name="connsiteY701" fmla="*/ 2072202 h 5096778"/>
              <a:gd name="connsiteX702" fmla="*/ 7306644 w 9580296"/>
              <a:gd name="connsiteY702" fmla="*/ 2042574 h 5096778"/>
              <a:gd name="connsiteX703" fmla="*/ 7329432 w 9580296"/>
              <a:gd name="connsiteY703" fmla="*/ 2012640 h 5096778"/>
              <a:gd name="connsiteX704" fmla="*/ 7352218 w 9580296"/>
              <a:gd name="connsiteY704" fmla="*/ 1982402 h 5096778"/>
              <a:gd name="connsiteX705" fmla="*/ 7375005 w 9580296"/>
              <a:gd name="connsiteY705" fmla="*/ 1952164 h 5096778"/>
              <a:gd name="connsiteX706" fmla="*/ 7397793 w 9580296"/>
              <a:gd name="connsiteY706" fmla="*/ 1921314 h 5096778"/>
              <a:gd name="connsiteX707" fmla="*/ 7420179 w 9580296"/>
              <a:gd name="connsiteY707" fmla="*/ 1890159 h 5096778"/>
              <a:gd name="connsiteX708" fmla="*/ 7442567 w 9580296"/>
              <a:gd name="connsiteY708" fmla="*/ 1859004 h 5096778"/>
              <a:gd name="connsiteX709" fmla="*/ 7464555 w 9580296"/>
              <a:gd name="connsiteY709" fmla="*/ 1828154 h 5096778"/>
              <a:gd name="connsiteX710" fmla="*/ 7486543 w 9580296"/>
              <a:gd name="connsiteY710" fmla="*/ 1796694 h 5096778"/>
              <a:gd name="connsiteX711" fmla="*/ 7508130 w 9580296"/>
              <a:gd name="connsiteY711" fmla="*/ 1765233 h 5096778"/>
              <a:gd name="connsiteX712" fmla="*/ 7529718 w 9580296"/>
              <a:gd name="connsiteY712" fmla="*/ 1733163 h 5096778"/>
              <a:gd name="connsiteX713" fmla="*/ 7551306 w 9580296"/>
              <a:gd name="connsiteY713" fmla="*/ 1701396 h 5096778"/>
              <a:gd name="connsiteX714" fmla="*/ 7572494 w 9580296"/>
              <a:gd name="connsiteY714" fmla="*/ 1669631 h 5096778"/>
              <a:gd name="connsiteX715" fmla="*/ 7586885 w 9580296"/>
              <a:gd name="connsiteY715" fmla="*/ 1647639 h 5096778"/>
              <a:gd name="connsiteX716" fmla="*/ 7602077 w 9580296"/>
              <a:gd name="connsiteY716" fmla="*/ 1624731 h 5096778"/>
              <a:gd name="connsiteX717" fmla="*/ 7617268 w 9580296"/>
              <a:gd name="connsiteY717" fmla="*/ 1601212 h 5096778"/>
              <a:gd name="connsiteX718" fmla="*/ 7632860 w 9580296"/>
              <a:gd name="connsiteY718" fmla="*/ 1577082 h 5096778"/>
              <a:gd name="connsiteX719" fmla="*/ 7647651 w 9580296"/>
              <a:gd name="connsiteY719" fmla="*/ 1552341 h 5096778"/>
              <a:gd name="connsiteX720" fmla="*/ 7663242 w 9580296"/>
              <a:gd name="connsiteY720" fmla="*/ 1526990 h 5096778"/>
              <a:gd name="connsiteX721" fmla="*/ 7678834 w 9580296"/>
              <a:gd name="connsiteY721" fmla="*/ 1501944 h 5096778"/>
              <a:gd name="connsiteX722" fmla="*/ 7694424 w 9580296"/>
              <a:gd name="connsiteY722" fmla="*/ 1476287 h 5096778"/>
              <a:gd name="connsiteX723" fmla="*/ 7709616 w 9580296"/>
              <a:gd name="connsiteY723" fmla="*/ 1450936 h 5096778"/>
              <a:gd name="connsiteX724" fmla="*/ 7725207 w 9580296"/>
              <a:gd name="connsiteY724" fmla="*/ 1424973 h 5096778"/>
              <a:gd name="connsiteX725" fmla="*/ 7739599 w 9580296"/>
              <a:gd name="connsiteY725" fmla="*/ 1399621 h 5096778"/>
              <a:gd name="connsiteX726" fmla="*/ 7754390 w 9580296"/>
              <a:gd name="connsiteY726" fmla="*/ 1374270 h 5096778"/>
              <a:gd name="connsiteX727" fmla="*/ 7768783 w 9580296"/>
              <a:gd name="connsiteY727" fmla="*/ 1349529 h 5096778"/>
              <a:gd name="connsiteX728" fmla="*/ 7782374 w 9580296"/>
              <a:gd name="connsiteY728" fmla="*/ 1325093 h 5096778"/>
              <a:gd name="connsiteX729" fmla="*/ 7795567 w 9580296"/>
              <a:gd name="connsiteY729" fmla="*/ 1300964 h 5096778"/>
              <a:gd name="connsiteX730" fmla="*/ 7808359 w 9580296"/>
              <a:gd name="connsiteY730" fmla="*/ 1277445 h 5096778"/>
              <a:gd name="connsiteX731" fmla="*/ 7816754 w 9580296"/>
              <a:gd name="connsiteY731" fmla="*/ 1261867 h 5096778"/>
              <a:gd name="connsiteX732" fmla="*/ 7826749 w 9580296"/>
              <a:gd name="connsiteY732" fmla="*/ 1245069 h 5096778"/>
              <a:gd name="connsiteX733" fmla="*/ 7836743 w 9580296"/>
              <a:gd name="connsiteY733" fmla="*/ 1227658 h 5096778"/>
              <a:gd name="connsiteX734" fmla="*/ 7847137 w 9580296"/>
              <a:gd name="connsiteY734" fmla="*/ 1209332 h 5096778"/>
              <a:gd name="connsiteX735" fmla="*/ 7857532 w 9580296"/>
              <a:gd name="connsiteY735" fmla="*/ 1191616 h 5096778"/>
              <a:gd name="connsiteX736" fmla="*/ 7867126 w 9580296"/>
              <a:gd name="connsiteY736" fmla="*/ 1173901 h 5096778"/>
              <a:gd name="connsiteX737" fmla="*/ 7871124 w 9580296"/>
              <a:gd name="connsiteY737" fmla="*/ 1165348 h 5096778"/>
              <a:gd name="connsiteX738" fmla="*/ 7874723 w 9580296"/>
              <a:gd name="connsiteY738" fmla="*/ 1157101 h 5096778"/>
              <a:gd name="connsiteX739" fmla="*/ 7878320 w 9580296"/>
              <a:gd name="connsiteY739" fmla="*/ 1148854 h 5096778"/>
              <a:gd name="connsiteX740" fmla="*/ 7881119 w 9580296"/>
              <a:gd name="connsiteY740" fmla="*/ 1141524 h 5096778"/>
              <a:gd name="connsiteX741" fmla="*/ 7887914 w 9580296"/>
              <a:gd name="connsiteY741" fmla="*/ 1132056 h 5096778"/>
              <a:gd name="connsiteX742" fmla="*/ 7894710 w 9580296"/>
              <a:gd name="connsiteY742" fmla="*/ 1121976 h 5096778"/>
              <a:gd name="connsiteX743" fmla="*/ 7901107 w 9580296"/>
              <a:gd name="connsiteY743" fmla="*/ 1110980 h 5096778"/>
              <a:gd name="connsiteX744" fmla="*/ 7907503 w 9580296"/>
              <a:gd name="connsiteY744" fmla="*/ 1099373 h 5096778"/>
              <a:gd name="connsiteX745" fmla="*/ 7913501 w 9580296"/>
              <a:gd name="connsiteY745" fmla="*/ 1087461 h 5096778"/>
              <a:gd name="connsiteX746" fmla="*/ 7919497 w 9580296"/>
              <a:gd name="connsiteY746" fmla="*/ 1075549 h 5096778"/>
              <a:gd name="connsiteX747" fmla="*/ 7925493 w 9580296"/>
              <a:gd name="connsiteY747" fmla="*/ 1064247 h 5096778"/>
              <a:gd name="connsiteX748" fmla="*/ 7931090 w 9580296"/>
              <a:gd name="connsiteY748" fmla="*/ 1053863 h 5096778"/>
              <a:gd name="connsiteX749" fmla="*/ 7966270 w 9580296"/>
              <a:gd name="connsiteY749" fmla="*/ 990331 h 5096778"/>
              <a:gd name="connsiteX750" fmla="*/ 8001450 w 9580296"/>
              <a:gd name="connsiteY750" fmla="*/ 925578 h 5096778"/>
              <a:gd name="connsiteX751" fmla="*/ 8036231 w 9580296"/>
              <a:gd name="connsiteY751" fmla="*/ 860519 h 5096778"/>
              <a:gd name="connsiteX752" fmla="*/ 8070211 w 9580296"/>
              <a:gd name="connsiteY752" fmla="*/ 794849 h 5096778"/>
              <a:gd name="connsiteX753" fmla="*/ 8087002 w 9580296"/>
              <a:gd name="connsiteY753" fmla="*/ 762167 h 5096778"/>
              <a:gd name="connsiteX754" fmla="*/ 8103792 w 9580296"/>
              <a:gd name="connsiteY754" fmla="*/ 728874 h 5096778"/>
              <a:gd name="connsiteX755" fmla="*/ 8120582 w 9580296"/>
              <a:gd name="connsiteY755" fmla="*/ 695581 h 5096778"/>
              <a:gd name="connsiteX756" fmla="*/ 8136574 w 9580296"/>
              <a:gd name="connsiteY756" fmla="*/ 661982 h 5096778"/>
              <a:gd name="connsiteX757" fmla="*/ 8152565 w 9580296"/>
              <a:gd name="connsiteY757" fmla="*/ 628995 h 5096778"/>
              <a:gd name="connsiteX758" fmla="*/ 8168555 w 9580296"/>
              <a:gd name="connsiteY758" fmla="*/ 595397 h 5096778"/>
              <a:gd name="connsiteX759" fmla="*/ 8184147 w 9580296"/>
              <a:gd name="connsiteY759" fmla="*/ 561798 h 5096778"/>
              <a:gd name="connsiteX760" fmla="*/ 8198938 w 9580296"/>
              <a:gd name="connsiteY760" fmla="*/ 528200 h 5096778"/>
              <a:gd name="connsiteX761" fmla="*/ 8214129 w 9580296"/>
              <a:gd name="connsiteY761" fmla="*/ 494296 h 5096778"/>
              <a:gd name="connsiteX762" fmla="*/ 8228921 w 9580296"/>
              <a:gd name="connsiteY762" fmla="*/ 460392 h 5096778"/>
              <a:gd name="connsiteX763" fmla="*/ 8242914 w 9580296"/>
              <a:gd name="connsiteY763" fmla="*/ 426488 h 5096778"/>
              <a:gd name="connsiteX764" fmla="*/ 8257305 w 9580296"/>
              <a:gd name="connsiteY764" fmla="*/ 392584 h 5096778"/>
              <a:gd name="connsiteX765" fmla="*/ 8270898 w 9580296"/>
              <a:gd name="connsiteY765" fmla="*/ 358680 h 5096778"/>
              <a:gd name="connsiteX766" fmla="*/ 8284090 w 9580296"/>
              <a:gd name="connsiteY766" fmla="*/ 324776 h 5096778"/>
              <a:gd name="connsiteX767" fmla="*/ 8296883 w 9580296"/>
              <a:gd name="connsiteY767" fmla="*/ 290567 h 5096778"/>
              <a:gd name="connsiteX768" fmla="*/ 8309276 w 9580296"/>
              <a:gd name="connsiteY768" fmla="*/ 256663 h 5096778"/>
              <a:gd name="connsiteX769" fmla="*/ 8321668 w 9580296"/>
              <a:gd name="connsiteY769" fmla="*/ 222453 h 5096778"/>
              <a:gd name="connsiteX770" fmla="*/ 8333262 w 9580296"/>
              <a:gd name="connsiteY770" fmla="*/ 188550 h 5096778"/>
              <a:gd name="connsiteX771" fmla="*/ 8344456 w 9580296"/>
              <a:gd name="connsiteY771" fmla="*/ 154341 h 5096778"/>
              <a:gd name="connsiteX772" fmla="*/ 8355250 w 9580296"/>
              <a:gd name="connsiteY772" fmla="*/ 120437 h 5096778"/>
              <a:gd name="connsiteX773" fmla="*/ 8365244 w 9580296"/>
              <a:gd name="connsiteY773" fmla="*/ 86228 h 5096778"/>
              <a:gd name="connsiteX774" fmla="*/ 8374839 w 9580296"/>
              <a:gd name="connsiteY774" fmla="*/ 52018 h 5096778"/>
              <a:gd name="connsiteX775" fmla="*/ 8384033 w 9580296"/>
              <a:gd name="connsiteY775" fmla="*/ 18114 h 5096778"/>
              <a:gd name="connsiteX776" fmla="*/ 8388649 w 9580296"/>
              <a:gd name="connsiteY776" fmla="*/ 0 h 5096778"/>
              <a:gd name="connsiteX777" fmla="*/ 9580296 w 9580296"/>
              <a:gd name="connsiteY777" fmla="*/ 0 h 5096778"/>
              <a:gd name="connsiteX778" fmla="*/ 9572082 w 9580296"/>
              <a:gd name="connsiteY778" fmla="*/ 20490 h 5096778"/>
              <a:gd name="connsiteX779" fmla="*/ 9552230 w 9580296"/>
              <a:gd name="connsiteY779" fmla="*/ 67254 h 5096778"/>
              <a:gd name="connsiteX780" fmla="*/ 9532931 w 9580296"/>
              <a:gd name="connsiteY780" fmla="*/ 114019 h 5096778"/>
              <a:gd name="connsiteX781" fmla="*/ 9512528 w 9580296"/>
              <a:gd name="connsiteY781" fmla="*/ 160783 h 5096778"/>
              <a:gd name="connsiteX782" fmla="*/ 9491575 w 9580296"/>
              <a:gd name="connsiteY782" fmla="*/ 207549 h 5096778"/>
              <a:gd name="connsiteX783" fmla="*/ 9471172 w 9580296"/>
              <a:gd name="connsiteY783" fmla="*/ 253892 h 5096778"/>
              <a:gd name="connsiteX784" fmla="*/ 9449666 w 9580296"/>
              <a:gd name="connsiteY784" fmla="*/ 300235 h 5096778"/>
              <a:gd name="connsiteX785" fmla="*/ 9427610 w 9580296"/>
              <a:gd name="connsiteY785" fmla="*/ 346578 h 5096778"/>
              <a:gd name="connsiteX786" fmla="*/ 9405553 w 9580296"/>
              <a:gd name="connsiteY786" fmla="*/ 392079 h 5096778"/>
              <a:gd name="connsiteX787" fmla="*/ 9383496 w 9580296"/>
              <a:gd name="connsiteY787" fmla="*/ 438423 h 5096778"/>
              <a:gd name="connsiteX788" fmla="*/ 9360337 w 9580296"/>
              <a:gd name="connsiteY788" fmla="*/ 484345 h 5096778"/>
              <a:gd name="connsiteX789" fmla="*/ 9337177 w 9580296"/>
              <a:gd name="connsiteY789" fmla="*/ 530267 h 5096778"/>
              <a:gd name="connsiteX790" fmla="*/ 9314018 w 9580296"/>
              <a:gd name="connsiteY790" fmla="*/ 575346 h 5096778"/>
              <a:gd name="connsiteX791" fmla="*/ 9267147 w 9580296"/>
              <a:gd name="connsiteY791" fmla="*/ 665927 h 5096778"/>
              <a:gd name="connsiteX792" fmla="*/ 9219173 w 9580296"/>
              <a:gd name="connsiteY792" fmla="*/ 755664 h 5096778"/>
              <a:gd name="connsiteX793" fmla="*/ 9170648 w 9580296"/>
              <a:gd name="connsiteY793" fmla="*/ 844981 h 5096778"/>
              <a:gd name="connsiteX794" fmla="*/ 9122123 w 9580296"/>
              <a:gd name="connsiteY794" fmla="*/ 932612 h 5096778"/>
              <a:gd name="connsiteX795" fmla="*/ 9114403 w 9580296"/>
              <a:gd name="connsiteY795" fmla="*/ 946936 h 5096778"/>
              <a:gd name="connsiteX796" fmla="*/ 9106131 w 9580296"/>
              <a:gd name="connsiteY796" fmla="*/ 962525 h 5096778"/>
              <a:gd name="connsiteX797" fmla="*/ 9097861 w 9580296"/>
              <a:gd name="connsiteY797" fmla="*/ 978955 h 5096778"/>
              <a:gd name="connsiteX798" fmla="*/ 9089590 w 9580296"/>
              <a:gd name="connsiteY798" fmla="*/ 995387 h 5096778"/>
              <a:gd name="connsiteX799" fmla="*/ 9080767 w 9580296"/>
              <a:gd name="connsiteY799" fmla="*/ 1011396 h 5096778"/>
              <a:gd name="connsiteX800" fmla="*/ 9071944 w 9580296"/>
              <a:gd name="connsiteY800" fmla="*/ 1026562 h 5096778"/>
              <a:gd name="connsiteX801" fmla="*/ 9062570 w 9580296"/>
              <a:gd name="connsiteY801" fmla="*/ 1040466 h 5096778"/>
              <a:gd name="connsiteX802" fmla="*/ 9053195 w 9580296"/>
              <a:gd name="connsiteY802" fmla="*/ 1053526 h 5096778"/>
              <a:gd name="connsiteX803" fmla="*/ 9049336 w 9580296"/>
              <a:gd name="connsiteY803" fmla="*/ 1063637 h 5096778"/>
              <a:gd name="connsiteX804" fmla="*/ 9044372 w 9580296"/>
              <a:gd name="connsiteY804" fmla="*/ 1075013 h 5096778"/>
              <a:gd name="connsiteX805" fmla="*/ 9039410 w 9580296"/>
              <a:gd name="connsiteY805" fmla="*/ 1086388 h 5096778"/>
              <a:gd name="connsiteX806" fmla="*/ 9033896 w 9580296"/>
              <a:gd name="connsiteY806" fmla="*/ 1098184 h 5096778"/>
              <a:gd name="connsiteX807" fmla="*/ 9020662 w 9580296"/>
              <a:gd name="connsiteY807" fmla="*/ 1122620 h 5096778"/>
              <a:gd name="connsiteX808" fmla="*/ 9006325 w 9580296"/>
              <a:gd name="connsiteY808" fmla="*/ 1147056 h 5096778"/>
              <a:gd name="connsiteX809" fmla="*/ 8991988 w 9580296"/>
              <a:gd name="connsiteY809" fmla="*/ 1172333 h 5096778"/>
              <a:gd name="connsiteX810" fmla="*/ 8978202 w 9580296"/>
              <a:gd name="connsiteY810" fmla="*/ 1196348 h 5096778"/>
              <a:gd name="connsiteX811" fmla="*/ 8964417 w 9580296"/>
              <a:gd name="connsiteY811" fmla="*/ 1219520 h 5096778"/>
              <a:gd name="connsiteX812" fmla="*/ 8952837 w 9580296"/>
              <a:gd name="connsiteY812" fmla="*/ 1241006 h 5096778"/>
              <a:gd name="connsiteX813" fmla="*/ 8935192 w 9580296"/>
              <a:gd name="connsiteY813" fmla="*/ 1273447 h 5096778"/>
              <a:gd name="connsiteX814" fmla="*/ 8916995 w 9580296"/>
              <a:gd name="connsiteY814" fmla="*/ 1306730 h 5096778"/>
              <a:gd name="connsiteX815" fmla="*/ 8898246 w 9580296"/>
              <a:gd name="connsiteY815" fmla="*/ 1340434 h 5096778"/>
              <a:gd name="connsiteX816" fmla="*/ 8878396 w 9580296"/>
              <a:gd name="connsiteY816" fmla="*/ 1374560 h 5096778"/>
              <a:gd name="connsiteX817" fmla="*/ 8857993 w 9580296"/>
              <a:gd name="connsiteY817" fmla="*/ 1409528 h 5096778"/>
              <a:gd name="connsiteX818" fmla="*/ 8838142 w 9580296"/>
              <a:gd name="connsiteY818" fmla="*/ 1444496 h 5096778"/>
              <a:gd name="connsiteX819" fmla="*/ 8816637 w 9580296"/>
              <a:gd name="connsiteY819" fmla="*/ 1480306 h 5096778"/>
              <a:gd name="connsiteX820" fmla="*/ 8795682 w 9580296"/>
              <a:gd name="connsiteY820" fmla="*/ 1515276 h 5096778"/>
              <a:gd name="connsiteX821" fmla="*/ 8774177 w 9580296"/>
              <a:gd name="connsiteY821" fmla="*/ 1550664 h 5096778"/>
              <a:gd name="connsiteX822" fmla="*/ 8752671 w 9580296"/>
              <a:gd name="connsiteY822" fmla="*/ 1585211 h 5096778"/>
              <a:gd name="connsiteX823" fmla="*/ 8731167 w 9580296"/>
              <a:gd name="connsiteY823" fmla="*/ 1620180 h 5096778"/>
              <a:gd name="connsiteX824" fmla="*/ 8710764 w 9580296"/>
              <a:gd name="connsiteY824" fmla="*/ 1654305 h 5096778"/>
              <a:gd name="connsiteX825" fmla="*/ 8689258 w 9580296"/>
              <a:gd name="connsiteY825" fmla="*/ 1687588 h 5096778"/>
              <a:gd name="connsiteX826" fmla="*/ 8668304 w 9580296"/>
              <a:gd name="connsiteY826" fmla="*/ 1720029 h 5096778"/>
              <a:gd name="connsiteX827" fmla="*/ 8647351 w 9580296"/>
              <a:gd name="connsiteY827" fmla="*/ 1751627 h 5096778"/>
              <a:gd name="connsiteX828" fmla="*/ 8627499 w 9580296"/>
              <a:gd name="connsiteY828" fmla="*/ 1781960 h 5096778"/>
              <a:gd name="connsiteX829" fmla="*/ 8598274 w 9580296"/>
              <a:gd name="connsiteY829" fmla="*/ 1825776 h 5096778"/>
              <a:gd name="connsiteX830" fmla="*/ 8568498 w 9580296"/>
              <a:gd name="connsiteY830" fmla="*/ 1869592 h 5096778"/>
              <a:gd name="connsiteX831" fmla="*/ 8538721 w 9580296"/>
              <a:gd name="connsiteY831" fmla="*/ 1913828 h 5096778"/>
              <a:gd name="connsiteX832" fmla="*/ 8508944 w 9580296"/>
              <a:gd name="connsiteY832" fmla="*/ 1957223 h 5096778"/>
              <a:gd name="connsiteX833" fmla="*/ 8478616 w 9580296"/>
              <a:gd name="connsiteY833" fmla="*/ 2000617 h 5096778"/>
              <a:gd name="connsiteX834" fmla="*/ 8448288 w 9580296"/>
              <a:gd name="connsiteY834" fmla="*/ 2043169 h 5096778"/>
              <a:gd name="connsiteX835" fmla="*/ 8417408 w 9580296"/>
              <a:gd name="connsiteY835" fmla="*/ 2086142 h 5096778"/>
              <a:gd name="connsiteX836" fmla="*/ 8386528 w 9580296"/>
              <a:gd name="connsiteY836" fmla="*/ 2129115 h 5096778"/>
              <a:gd name="connsiteX837" fmla="*/ 8355097 w 9580296"/>
              <a:gd name="connsiteY837" fmla="*/ 2171666 h 5096778"/>
              <a:gd name="connsiteX838" fmla="*/ 8323667 w 9580296"/>
              <a:gd name="connsiteY838" fmla="*/ 2213375 h 5096778"/>
              <a:gd name="connsiteX839" fmla="*/ 8292236 w 9580296"/>
              <a:gd name="connsiteY839" fmla="*/ 2255084 h 5096778"/>
              <a:gd name="connsiteX840" fmla="*/ 8260805 w 9580296"/>
              <a:gd name="connsiteY840" fmla="*/ 2296372 h 5096778"/>
              <a:gd name="connsiteX841" fmla="*/ 8229374 w 9580296"/>
              <a:gd name="connsiteY841" fmla="*/ 2337238 h 5096778"/>
              <a:gd name="connsiteX842" fmla="*/ 8196841 w 9580296"/>
              <a:gd name="connsiteY842" fmla="*/ 2378105 h 5096778"/>
              <a:gd name="connsiteX843" fmla="*/ 8164858 w 9580296"/>
              <a:gd name="connsiteY843" fmla="*/ 2418550 h 5096778"/>
              <a:gd name="connsiteX844" fmla="*/ 8131773 w 9580296"/>
              <a:gd name="connsiteY844" fmla="*/ 2457732 h 5096778"/>
              <a:gd name="connsiteX845" fmla="*/ 8098136 w 9580296"/>
              <a:gd name="connsiteY845" fmla="*/ 2499020 h 5096778"/>
              <a:gd name="connsiteX846" fmla="*/ 8064500 w 9580296"/>
              <a:gd name="connsiteY846" fmla="*/ 2539886 h 5096778"/>
              <a:gd name="connsiteX847" fmla="*/ 8030863 w 9580296"/>
              <a:gd name="connsiteY847" fmla="*/ 2580331 h 5096778"/>
              <a:gd name="connsiteX848" fmla="*/ 7997778 w 9580296"/>
              <a:gd name="connsiteY848" fmla="*/ 2620776 h 5096778"/>
              <a:gd name="connsiteX849" fmla="*/ 7963590 w 9580296"/>
              <a:gd name="connsiteY849" fmla="*/ 2660800 h 5096778"/>
              <a:gd name="connsiteX850" fmla="*/ 7929953 w 9580296"/>
              <a:gd name="connsiteY850" fmla="*/ 2700824 h 5096778"/>
              <a:gd name="connsiteX851" fmla="*/ 7895766 w 9580296"/>
              <a:gd name="connsiteY851" fmla="*/ 2740848 h 5096778"/>
              <a:gd name="connsiteX852" fmla="*/ 7860474 w 9580296"/>
              <a:gd name="connsiteY852" fmla="*/ 2780450 h 5096778"/>
              <a:gd name="connsiteX853" fmla="*/ 7824080 w 9580296"/>
              <a:gd name="connsiteY853" fmla="*/ 2822159 h 5096778"/>
              <a:gd name="connsiteX854" fmla="*/ 7787135 w 9580296"/>
              <a:gd name="connsiteY854" fmla="*/ 2863025 h 5096778"/>
              <a:gd name="connsiteX855" fmla="*/ 7751293 w 9580296"/>
              <a:gd name="connsiteY855" fmla="*/ 2903049 h 5096778"/>
              <a:gd name="connsiteX856" fmla="*/ 7715450 w 9580296"/>
              <a:gd name="connsiteY856" fmla="*/ 2941388 h 5096778"/>
              <a:gd name="connsiteX857" fmla="*/ 7680160 w 9580296"/>
              <a:gd name="connsiteY857" fmla="*/ 2979726 h 5096778"/>
              <a:gd name="connsiteX858" fmla="*/ 7644868 w 9580296"/>
              <a:gd name="connsiteY858" fmla="*/ 3016801 h 5096778"/>
              <a:gd name="connsiteX859" fmla="*/ 7610130 w 9580296"/>
              <a:gd name="connsiteY859" fmla="*/ 3053876 h 5096778"/>
              <a:gd name="connsiteX860" fmla="*/ 7574839 w 9580296"/>
              <a:gd name="connsiteY860" fmla="*/ 3090529 h 5096778"/>
              <a:gd name="connsiteX861" fmla="*/ 7540099 w 9580296"/>
              <a:gd name="connsiteY861" fmla="*/ 3126762 h 5096778"/>
              <a:gd name="connsiteX862" fmla="*/ 7504808 w 9580296"/>
              <a:gd name="connsiteY862" fmla="*/ 3162994 h 5096778"/>
              <a:gd name="connsiteX863" fmla="*/ 7468966 w 9580296"/>
              <a:gd name="connsiteY863" fmla="*/ 3199647 h 5096778"/>
              <a:gd name="connsiteX864" fmla="*/ 7433124 w 9580296"/>
              <a:gd name="connsiteY864" fmla="*/ 3236301 h 5096778"/>
              <a:gd name="connsiteX865" fmla="*/ 7396729 w 9580296"/>
              <a:gd name="connsiteY865" fmla="*/ 3273797 h 5096778"/>
              <a:gd name="connsiteX866" fmla="*/ 7360336 w 9580296"/>
              <a:gd name="connsiteY866" fmla="*/ 3311293 h 5096778"/>
              <a:gd name="connsiteX867" fmla="*/ 7322288 w 9580296"/>
              <a:gd name="connsiteY867" fmla="*/ 3349631 h 5096778"/>
              <a:gd name="connsiteX868" fmla="*/ 7284240 w 9580296"/>
              <a:gd name="connsiteY868" fmla="*/ 3389234 h 5096778"/>
              <a:gd name="connsiteX869" fmla="*/ 7247847 w 9580296"/>
              <a:gd name="connsiteY869" fmla="*/ 3425887 h 5096778"/>
              <a:gd name="connsiteX870" fmla="*/ 7209798 w 9580296"/>
              <a:gd name="connsiteY870" fmla="*/ 3462962 h 5096778"/>
              <a:gd name="connsiteX871" fmla="*/ 7170647 w 9580296"/>
              <a:gd name="connsiteY871" fmla="*/ 3500037 h 5096778"/>
              <a:gd name="connsiteX872" fmla="*/ 7131496 w 9580296"/>
              <a:gd name="connsiteY872" fmla="*/ 3536690 h 5096778"/>
              <a:gd name="connsiteX873" fmla="*/ 7092898 w 9580296"/>
              <a:gd name="connsiteY873" fmla="*/ 3572922 h 5096778"/>
              <a:gd name="connsiteX874" fmla="*/ 7053747 w 9580296"/>
              <a:gd name="connsiteY874" fmla="*/ 3609154 h 5096778"/>
              <a:gd name="connsiteX875" fmla="*/ 7015698 w 9580296"/>
              <a:gd name="connsiteY875" fmla="*/ 3645387 h 5096778"/>
              <a:gd name="connsiteX876" fmla="*/ 6979856 w 9580296"/>
              <a:gd name="connsiteY876" fmla="*/ 3680355 h 5096778"/>
              <a:gd name="connsiteX877" fmla="*/ 6171475 w 9580296"/>
              <a:gd name="connsiteY877" fmla="*/ 4382247 h 5096778"/>
              <a:gd name="connsiteX878" fmla="*/ 6154380 w 9580296"/>
              <a:gd name="connsiteY878" fmla="*/ 4395729 h 5096778"/>
              <a:gd name="connsiteX879" fmla="*/ 6136735 w 9580296"/>
              <a:gd name="connsiteY879" fmla="*/ 4408789 h 5096778"/>
              <a:gd name="connsiteX880" fmla="*/ 6119090 w 9580296"/>
              <a:gd name="connsiteY880" fmla="*/ 4421007 h 5096778"/>
              <a:gd name="connsiteX881" fmla="*/ 6101444 w 9580296"/>
              <a:gd name="connsiteY881" fmla="*/ 4432803 h 5096778"/>
              <a:gd name="connsiteX882" fmla="*/ 6083799 w 9580296"/>
              <a:gd name="connsiteY882" fmla="*/ 4444599 h 5096778"/>
              <a:gd name="connsiteX883" fmla="*/ 6066705 w 9580296"/>
              <a:gd name="connsiteY883" fmla="*/ 4455554 h 5096778"/>
              <a:gd name="connsiteX884" fmla="*/ 6050163 w 9580296"/>
              <a:gd name="connsiteY884" fmla="*/ 4466508 h 5096778"/>
              <a:gd name="connsiteX885" fmla="*/ 6035274 w 9580296"/>
              <a:gd name="connsiteY885" fmla="*/ 4478304 h 5096778"/>
              <a:gd name="connsiteX886" fmla="*/ 5991711 w 9580296"/>
              <a:gd name="connsiteY886" fmla="*/ 4512008 h 5096778"/>
              <a:gd name="connsiteX887" fmla="*/ 5943739 w 9580296"/>
              <a:gd name="connsiteY887" fmla="*/ 4548240 h 5096778"/>
              <a:gd name="connsiteX888" fmla="*/ 5893008 w 9580296"/>
              <a:gd name="connsiteY888" fmla="*/ 4585736 h 5096778"/>
              <a:gd name="connsiteX889" fmla="*/ 5840071 w 9580296"/>
              <a:gd name="connsiteY889" fmla="*/ 4623232 h 5096778"/>
              <a:gd name="connsiteX890" fmla="*/ 5786584 w 9580296"/>
              <a:gd name="connsiteY890" fmla="*/ 4661150 h 5096778"/>
              <a:gd name="connsiteX891" fmla="*/ 5733647 w 9580296"/>
              <a:gd name="connsiteY891" fmla="*/ 4696539 h 5096778"/>
              <a:gd name="connsiteX892" fmla="*/ 5707730 w 9580296"/>
              <a:gd name="connsiteY892" fmla="*/ 4713813 h 5096778"/>
              <a:gd name="connsiteX893" fmla="*/ 5681814 w 9580296"/>
              <a:gd name="connsiteY893" fmla="*/ 4730244 h 5096778"/>
              <a:gd name="connsiteX894" fmla="*/ 5657000 w 9580296"/>
              <a:gd name="connsiteY894" fmla="*/ 4746253 h 5096778"/>
              <a:gd name="connsiteX895" fmla="*/ 5633841 w 9580296"/>
              <a:gd name="connsiteY895" fmla="*/ 4760578 h 5096778"/>
              <a:gd name="connsiteX896" fmla="*/ 5578698 w 9580296"/>
              <a:gd name="connsiteY896" fmla="*/ 4794704 h 5096778"/>
              <a:gd name="connsiteX897" fmla="*/ 5529622 w 9580296"/>
              <a:gd name="connsiteY897" fmla="*/ 4824616 h 5096778"/>
              <a:gd name="connsiteX898" fmla="*/ 5506463 w 9580296"/>
              <a:gd name="connsiteY898" fmla="*/ 4838519 h 5096778"/>
              <a:gd name="connsiteX899" fmla="*/ 5483302 w 9580296"/>
              <a:gd name="connsiteY899" fmla="*/ 4851579 h 5096778"/>
              <a:gd name="connsiteX900" fmla="*/ 5460694 w 9580296"/>
              <a:gd name="connsiteY900" fmla="*/ 4864219 h 5096778"/>
              <a:gd name="connsiteX901" fmla="*/ 5438637 w 9580296"/>
              <a:gd name="connsiteY901" fmla="*/ 4876858 h 5096778"/>
              <a:gd name="connsiteX902" fmla="*/ 5415478 w 9580296"/>
              <a:gd name="connsiteY902" fmla="*/ 4889075 h 5096778"/>
              <a:gd name="connsiteX903" fmla="*/ 5391767 w 9580296"/>
              <a:gd name="connsiteY903" fmla="*/ 4900872 h 5096778"/>
              <a:gd name="connsiteX904" fmla="*/ 5368056 w 9580296"/>
              <a:gd name="connsiteY904" fmla="*/ 4913090 h 5096778"/>
              <a:gd name="connsiteX905" fmla="*/ 5342691 w 9580296"/>
              <a:gd name="connsiteY905" fmla="*/ 4925307 h 5096778"/>
              <a:gd name="connsiteX906" fmla="*/ 5316223 w 9580296"/>
              <a:gd name="connsiteY906" fmla="*/ 4937525 h 5096778"/>
              <a:gd name="connsiteX907" fmla="*/ 5288100 w 9580296"/>
              <a:gd name="connsiteY907" fmla="*/ 4950586 h 5096778"/>
              <a:gd name="connsiteX908" fmla="*/ 5257220 w 9580296"/>
              <a:gd name="connsiteY908" fmla="*/ 4964067 h 5096778"/>
              <a:gd name="connsiteX909" fmla="*/ 5224687 w 9580296"/>
              <a:gd name="connsiteY909" fmla="*/ 4978392 h 5096778"/>
              <a:gd name="connsiteX910" fmla="*/ 5203181 w 9580296"/>
              <a:gd name="connsiteY910" fmla="*/ 4987239 h 5096778"/>
              <a:gd name="connsiteX911" fmla="*/ 5177264 w 9580296"/>
              <a:gd name="connsiteY911" fmla="*/ 4996508 h 5096778"/>
              <a:gd name="connsiteX912" fmla="*/ 5149142 w 9580296"/>
              <a:gd name="connsiteY912" fmla="*/ 5007040 h 5096778"/>
              <a:gd name="connsiteX913" fmla="*/ 5117712 w 9580296"/>
              <a:gd name="connsiteY913" fmla="*/ 5017573 h 5096778"/>
              <a:gd name="connsiteX914" fmla="*/ 5084075 w 9580296"/>
              <a:gd name="connsiteY914" fmla="*/ 5028527 h 5096778"/>
              <a:gd name="connsiteX915" fmla="*/ 5048232 w 9580296"/>
              <a:gd name="connsiteY915" fmla="*/ 5039480 h 5096778"/>
              <a:gd name="connsiteX916" fmla="*/ 5010735 w 9580296"/>
              <a:gd name="connsiteY916" fmla="*/ 5049592 h 5096778"/>
              <a:gd name="connsiteX917" fmla="*/ 4973239 w 9580296"/>
              <a:gd name="connsiteY917" fmla="*/ 5059704 h 5096778"/>
              <a:gd name="connsiteX918" fmla="*/ 4934640 w 9580296"/>
              <a:gd name="connsiteY918" fmla="*/ 5068972 h 5096778"/>
              <a:gd name="connsiteX919" fmla="*/ 4896040 w 9580296"/>
              <a:gd name="connsiteY919" fmla="*/ 5077398 h 5096778"/>
              <a:gd name="connsiteX920" fmla="*/ 4877292 w 9580296"/>
              <a:gd name="connsiteY920" fmla="*/ 5080768 h 5096778"/>
              <a:gd name="connsiteX921" fmla="*/ 4857992 w 9580296"/>
              <a:gd name="connsiteY921" fmla="*/ 5084138 h 5096778"/>
              <a:gd name="connsiteX922" fmla="*/ 4839243 w 9580296"/>
              <a:gd name="connsiteY922" fmla="*/ 5087509 h 5096778"/>
              <a:gd name="connsiteX923" fmla="*/ 4821048 w 9580296"/>
              <a:gd name="connsiteY923" fmla="*/ 5090037 h 5096778"/>
              <a:gd name="connsiteX924" fmla="*/ 4803401 w 9580296"/>
              <a:gd name="connsiteY924" fmla="*/ 5092565 h 5096778"/>
              <a:gd name="connsiteX925" fmla="*/ 4785756 w 9580296"/>
              <a:gd name="connsiteY925" fmla="*/ 5094250 h 5096778"/>
              <a:gd name="connsiteX926" fmla="*/ 4768663 w 9580296"/>
              <a:gd name="connsiteY926" fmla="*/ 5095514 h 5096778"/>
              <a:gd name="connsiteX927" fmla="*/ 4752120 w 9580296"/>
              <a:gd name="connsiteY927" fmla="*/ 5096357 h 5096778"/>
              <a:gd name="connsiteX928" fmla="*/ 4736128 w 9580296"/>
              <a:gd name="connsiteY928" fmla="*/ 5096778 h 5096778"/>
              <a:gd name="connsiteX929" fmla="*/ 4720689 w 9580296"/>
              <a:gd name="connsiteY929" fmla="*/ 5096778 h 5096778"/>
              <a:gd name="connsiteX930" fmla="*/ 4706351 w 9580296"/>
              <a:gd name="connsiteY930" fmla="*/ 5095936 h 5096778"/>
              <a:gd name="connsiteX931" fmla="*/ 4692566 w 9580296"/>
              <a:gd name="connsiteY931" fmla="*/ 5094250 h 5096778"/>
              <a:gd name="connsiteX932" fmla="*/ 4661135 w 9580296"/>
              <a:gd name="connsiteY932" fmla="*/ 5090037 h 5096778"/>
              <a:gd name="connsiteX933" fmla="*/ 4630807 w 9580296"/>
              <a:gd name="connsiteY933" fmla="*/ 5085402 h 5096778"/>
              <a:gd name="connsiteX934" fmla="*/ 4600480 w 9580296"/>
              <a:gd name="connsiteY934" fmla="*/ 5080347 h 5096778"/>
              <a:gd name="connsiteX935" fmla="*/ 4571805 w 9580296"/>
              <a:gd name="connsiteY935" fmla="*/ 5074449 h 5096778"/>
              <a:gd name="connsiteX936" fmla="*/ 4542580 w 9580296"/>
              <a:gd name="connsiteY936" fmla="*/ 5068972 h 5096778"/>
              <a:gd name="connsiteX937" fmla="*/ 4514459 w 9580296"/>
              <a:gd name="connsiteY937" fmla="*/ 5062653 h 5096778"/>
              <a:gd name="connsiteX938" fmla="*/ 4486336 w 9580296"/>
              <a:gd name="connsiteY938" fmla="*/ 5055912 h 5096778"/>
              <a:gd name="connsiteX939" fmla="*/ 4459316 w 9580296"/>
              <a:gd name="connsiteY939" fmla="*/ 5048749 h 5096778"/>
              <a:gd name="connsiteX940" fmla="*/ 4432848 w 9580296"/>
              <a:gd name="connsiteY940" fmla="*/ 5041166 h 5096778"/>
              <a:gd name="connsiteX941" fmla="*/ 4406380 w 9580296"/>
              <a:gd name="connsiteY941" fmla="*/ 5033161 h 5096778"/>
              <a:gd name="connsiteX942" fmla="*/ 4380463 w 9580296"/>
              <a:gd name="connsiteY942" fmla="*/ 5025157 h 5096778"/>
              <a:gd name="connsiteX943" fmla="*/ 4355097 w 9580296"/>
              <a:gd name="connsiteY943" fmla="*/ 5016731 h 5096778"/>
              <a:gd name="connsiteX944" fmla="*/ 4329732 w 9580296"/>
              <a:gd name="connsiteY944" fmla="*/ 5007461 h 5096778"/>
              <a:gd name="connsiteX945" fmla="*/ 4304918 w 9580296"/>
              <a:gd name="connsiteY945" fmla="*/ 4998614 h 5096778"/>
              <a:gd name="connsiteX946" fmla="*/ 4280655 w 9580296"/>
              <a:gd name="connsiteY946" fmla="*/ 4988924 h 5096778"/>
              <a:gd name="connsiteX947" fmla="*/ 4256393 w 9580296"/>
              <a:gd name="connsiteY947" fmla="*/ 4979235 h 5096778"/>
              <a:gd name="connsiteX948" fmla="*/ 4232130 w 9580296"/>
              <a:gd name="connsiteY948" fmla="*/ 4969123 h 5096778"/>
              <a:gd name="connsiteX949" fmla="*/ 4208971 w 9580296"/>
              <a:gd name="connsiteY949" fmla="*/ 4958590 h 5096778"/>
              <a:gd name="connsiteX950" fmla="*/ 4185259 w 9580296"/>
              <a:gd name="connsiteY950" fmla="*/ 4947637 h 5096778"/>
              <a:gd name="connsiteX951" fmla="*/ 4162100 w 9580296"/>
              <a:gd name="connsiteY951" fmla="*/ 4936682 h 5096778"/>
              <a:gd name="connsiteX952" fmla="*/ 4139492 w 9580296"/>
              <a:gd name="connsiteY952" fmla="*/ 4925728 h 5096778"/>
              <a:gd name="connsiteX953" fmla="*/ 4116332 w 9580296"/>
              <a:gd name="connsiteY953" fmla="*/ 4913932 h 5096778"/>
              <a:gd name="connsiteX954" fmla="*/ 4093173 w 9580296"/>
              <a:gd name="connsiteY954" fmla="*/ 4902557 h 5096778"/>
              <a:gd name="connsiteX955" fmla="*/ 4070565 w 9580296"/>
              <a:gd name="connsiteY955" fmla="*/ 4890339 h 5096778"/>
              <a:gd name="connsiteX956" fmla="*/ 4025899 w 9580296"/>
              <a:gd name="connsiteY956" fmla="*/ 4866325 h 5096778"/>
              <a:gd name="connsiteX957" fmla="*/ 3980132 w 9580296"/>
              <a:gd name="connsiteY957" fmla="*/ 4840625 h 5096778"/>
              <a:gd name="connsiteX958" fmla="*/ 3935467 w 9580296"/>
              <a:gd name="connsiteY958" fmla="*/ 4814926 h 5096778"/>
              <a:gd name="connsiteX959" fmla="*/ 3890250 w 9580296"/>
              <a:gd name="connsiteY959" fmla="*/ 4788384 h 5096778"/>
              <a:gd name="connsiteX960" fmla="*/ 3865988 w 9580296"/>
              <a:gd name="connsiteY960" fmla="*/ 4773638 h 5096778"/>
              <a:gd name="connsiteX961" fmla="*/ 3842828 w 9580296"/>
              <a:gd name="connsiteY961" fmla="*/ 4759314 h 5096778"/>
              <a:gd name="connsiteX962" fmla="*/ 3831248 w 9580296"/>
              <a:gd name="connsiteY962" fmla="*/ 4751731 h 5096778"/>
              <a:gd name="connsiteX963" fmla="*/ 3820771 w 9580296"/>
              <a:gd name="connsiteY963" fmla="*/ 4743725 h 5096778"/>
              <a:gd name="connsiteX964" fmla="*/ 3809742 w 9580296"/>
              <a:gd name="connsiteY964" fmla="*/ 4735721 h 5096778"/>
              <a:gd name="connsiteX965" fmla="*/ 3799817 w 9580296"/>
              <a:gd name="connsiteY965" fmla="*/ 4726873 h 5096778"/>
              <a:gd name="connsiteX966" fmla="*/ 3790994 w 9580296"/>
              <a:gd name="connsiteY966" fmla="*/ 4722239 h 5096778"/>
              <a:gd name="connsiteX967" fmla="*/ 3775555 w 9580296"/>
              <a:gd name="connsiteY967" fmla="*/ 4711706 h 5096778"/>
              <a:gd name="connsiteX968" fmla="*/ 3754050 w 9580296"/>
              <a:gd name="connsiteY968" fmla="*/ 4696961 h 5096778"/>
              <a:gd name="connsiteX969" fmla="*/ 3727581 w 9580296"/>
              <a:gd name="connsiteY969" fmla="*/ 4678003 h 5096778"/>
              <a:gd name="connsiteX970" fmla="*/ 3696702 w 9580296"/>
              <a:gd name="connsiteY970" fmla="*/ 4656094 h 5096778"/>
              <a:gd name="connsiteX971" fmla="*/ 3662514 w 9580296"/>
              <a:gd name="connsiteY971" fmla="*/ 4631658 h 5096778"/>
              <a:gd name="connsiteX972" fmla="*/ 3626120 w 9580296"/>
              <a:gd name="connsiteY972" fmla="*/ 4605117 h 5096778"/>
              <a:gd name="connsiteX973" fmla="*/ 3589174 w 9580296"/>
              <a:gd name="connsiteY973" fmla="*/ 4577732 h 5096778"/>
              <a:gd name="connsiteX974" fmla="*/ 3551678 w 9580296"/>
              <a:gd name="connsiteY974" fmla="*/ 4549926 h 5096778"/>
              <a:gd name="connsiteX975" fmla="*/ 3514734 w 9580296"/>
              <a:gd name="connsiteY975" fmla="*/ 4522119 h 5096778"/>
              <a:gd name="connsiteX976" fmla="*/ 3478891 w 9580296"/>
              <a:gd name="connsiteY976" fmla="*/ 4495578 h 5096778"/>
              <a:gd name="connsiteX977" fmla="*/ 3445806 w 9580296"/>
              <a:gd name="connsiteY977" fmla="*/ 4471142 h 5096778"/>
              <a:gd name="connsiteX978" fmla="*/ 3416029 w 9580296"/>
              <a:gd name="connsiteY978" fmla="*/ 4448391 h 5096778"/>
              <a:gd name="connsiteX979" fmla="*/ 3390112 w 9580296"/>
              <a:gd name="connsiteY979" fmla="*/ 4428590 h 5096778"/>
              <a:gd name="connsiteX980" fmla="*/ 3369710 w 9580296"/>
              <a:gd name="connsiteY980" fmla="*/ 4413002 h 5096778"/>
              <a:gd name="connsiteX981" fmla="*/ 3355925 w 9580296"/>
              <a:gd name="connsiteY981" fmla="*/ 4401627 h 5096778"/>
              <a:gd name="connsiteX982" fmla="*/ 3338279 w 9580296"/>
              <a:gd name="connsiteY982" fmla="*/ 4387724 h 5096778"/>
              <a:gd name="connsiteX983" fmla="*/ 3320082 w 9580296"/>
              <a:gd name="connsiteY983" fmla="*/ 4373821 h 5096778"/>
              <a:gd name="connsiteX984" fmla="*/ 3303539 w 9580296"/>
              <a:gd name="connsiteY984" fmla="*/ 4360339 h 5096778"/>
              <a:gd name="connsiteX985" fmla="*/ 3286445 w 9580296"/>
              <a:gd name="connsiteY985" fmla="*/ 4346858 h 5096778"/>
              <a:gd name="connsiteX986" fmla="*/ 3269351 w 9580296"/>
              <a:gd name="connsiteY986" fmla="*/ 4333375 h 5096778"/>
              <a:gd name="connsiteX987" fmla="*/ 3251706 w 9580296"/>
              <a:gd name="connsiteY987" fmla="*/ 4319473 h 5096778"/>
              <a:gd name="connsiteX988" fmla="*/ 3234060 w 9580296"/>
              <a:gd name="connsiteY988" fmla="*/ 4305991 h 5096778"/>
              <a:gd name="connsiteX989" fmla="*/ 3215312 w 9580296"/>
              <a:gd name="connsiteY989" fmla="*/ 4292088 h 5096778"/>
              <a:gd name="connsiteX990" fmla="*/ 3112197 w 9580296"/>
              <a:gd name="connsiteY990" fmla="*/ 4203614 h 5096778"/>
              <a:gd name="connsiteX991" fmla="*/ 3101168 w 9580296"/>
              <a:gd name="connsiteY991" fmla="*/ 4194767 h 5096778"/>
              <a:gd name="connsiteX992" fmla="*/ 3093999 w 9580296"/>
              <a:gd name="connsiteY992" fmla="*/ 4188869 h 5096778"/>
              <a:gd name="connsiteX993" fmla="*/ 3087383 w 9580296"/>
              <a:gd name="connsiteY993" fmla="*/ 4183812 h 5096778"/>
              <a:gd name="connsiteX994" fmla="*/ 3078560 w 9580296"/>
              <a:gd name="connsiteY994" fmla="*/ 4174965 h 5096778"/>
              <a:gd name="connsiteX995" fmla="*/ 3062017 w 9580296"/>
              <a:gd name="connsiteY995" fmla="*/ 4159799 h 5096778"/>
              <a:gd name="connsiteX996" fmla="*/ 3041615 w 9580296"/>
              <a:gd name="connsiteY996" fmla="*/ 4140418 h 5096778"/>
              <a:gd name="connsiteX997" fmla="*/ 3017352 w 9580296"/>
              <a:gd name="connsiteY997" fmla="*/ 4118932 h 5096778"/>
              <a:gd name="connsiteX998" fmla="*/ 2990333 w 9580296"/>
              <a:gd name="connsiteY998" fmla="*/ 4095339 h 5096778"/>
              <a:gd name="connsiteX999" fmla="*/ 2960556 w 9580296"/>
              <a:gd name="connsiteY999" fmla="*/ 4070060 h 5096778"/>
              <a:gd name="connsiteX1000" fmla="*/ 2930228 w 9580296"/>
              <a:gd name="connsiteY1000" fmla="*/ 4043519 h 5096778"/>
              <a:gd name="connsiteX1001" fmla="*/ 2898797 w 9580296"/>
              <a:gd name="connsiteY1001" fmla="*/ 4016134 h 5096778"/>
              <a:gd name="connsiteX1002" fmla="*/ 2866815 w 9580296"/>
              <a:gd name="connsiteY1002" fmla="*/ 3988328 h 5096778"/>
              <a:gd name="connsiteX1003" fmla="*/ 2835935 w 9580296"/>
              <a:gd name="connsiteY1003" fmla="*/ 3960943 h 5096778"/>
              <a:gd name="connsiteX1004" fmla="*/ 2805607 w 9580296"/>
              <a:gd name="connsiteY1004" fmla="*/ 3934823 h 5096778"/>
              <a:gd name="connsiteX1005" fmla="*/ 2777485 w 9580296"/>
              <a:gd name="connsiteY1005" fmla="*/ 3909544 h 5096778"/>
              <a:gd name="connsiteX1006" fmla="*/ 2751568 w 9580296"/>
              <a:gd name="connsiteY1006" fmla="*/ 3886373 h 5096778"/>
              <a:gd name="connsiteX1007" fmla="*/ 2728960 w 9580296"/>
              <a:gd name="connsiteY1007" fmla="*/ 3864886 h 5096778"/>
              <a:gd name="connsiteX1008" fmla="*/ 2710763 w 9580296"/>
              <a:gd name="connsiteY1008" fmla="*/ 3846770 h 5096778"/>
              <a:gd name="connsiteX1009" fmla="*/ 2703043 w 9580296"/>
              <a:gd name="connsiteY1009" fmla="*/ 3839186 h 5096778"/>
              <a:gd name="connsiteX1010" fmla="*/ 2696426 w 9580296"/>
              <a:gd name="connsiteY1010" fmla="*/ 3832024 h 5096778"/>
              <a:gd name="connsiteX1011" fmla="*/ 2691463 w 9580296"/>
              <a:gd name="connsiteY1011" fmla="*/ 3825705 h 5096778"/>
              <a:gd name="connsiteX1012" fmla="*/ 2687603 w 9580296"/>
              <a:gd name="connsiteY1012" fmla="*/ 3820228 h 5096778"/>
              <a:gd name="connsiteX1013" fmla="*/ 2680986 w 9580296"/>
              <a:gd name="connsiteY1013" fmla="*/ 3815594 h 5096778"/>
              <a:gd name="connsiteX1014" fmla="*/ 2671061 w 9580296"/>
              <a:gd name="connsiteY1014" fmla="*/ 3807588 h 5096778"/>
              <a:gd name="connsiteX1015" fmla="*/ 2658929 w 9580296"/>
              <a:gd name="connsiteY1015" fmla="*/ 3797056 h 5096778"/>
              <a:gd name="connsiteX1016" fmla="*/ 2644593 w 9580296"/>
              <a:gd name="connsiteY1016" fmla="*/ 3783996 h 5096778"/>
              <a:gd name="connsiteX1017" fmla="*/ 2609302 w 9580296"/>
              <a:gd name="connsiteY1017" fmla="*/ 3751134 h 5096778"/>
              <a:gd name="connsiteX1018" fmla="*/ 2566291 w 9580296"/>
              <a:gd name="connsiteY1018" fmla="*/ 3710689 h 5096778"/>
              <a:gd name="connsiteX1019" fmla="*/ 2517766 w 9580296"/>
              <a:gd name="connsiteY1019" fmla="*/ 3663924 h 5096778"/>
              <a:gd name="connsiteX1020" fmla="*/ 2464830 w 9580296"/>
              <a:gd name="connsiteY1020" fmla="*/ 3612946 h 5096778"/>
              <a:gd name="connsiteX1021" fmla="*/ 2409136 w 9580296"/>
              <a:gd name="connsiteY1021" fmla="*/ 3558598 h 5096778"/>
              <a:gd name="connsiteX1022" fmla="*/ 2352341 w 9580296"/>
              <a:gd name="connsiteY1022" fmla="*/ 3502564 h 5096778"/>
              <a:gd name="connsiteX1023" fmla="*/ 2296096 w 9580296"/>
              <a:gd name="connsiteY1023" fmla="*/ 3446532 h 5096778"/>
              <a:gd name="connsiteX1024" fmla="*/ 2241506 w 9580296"/>
              <a:gd name="connsiteY1024" fmla="*/ 3391761 h 5096778"/>
              <a:gd name="connsiteX1025" fmla="*/ 2189672 w 9580296"/>
              <a:gd name="connsiteY1025" fmla="*/ 3339942 h 5096778"/>
              <a:gd name="connsiteX1026" fmla="*/ 2142801 w 9580296"/>
              <a:gd name="connsiteY1026" fmla="*/ 3292334 h 5096778"/>
              <a:gd name="connsiteX1027" fmla="*/ 2103098 w 9580296"/>
              <a:gd name="connsiteY1027" fmla="*/ 3251047 h 5096778"/>
              <a:gd name="connsiteX1028" fmla="*/ 2071116 w 9580296"/>
              <a:gd name="connsiteY1028" fmla="*/ 3216500 h 5096778"/>
              <a:gd name="connsiteX1029" fmla="*/ 2057882 w 9580296"/>
              <a:gd name="connsiteY1029" fmla="*/ 3202596 h 5096778"/>
              <a:gd name="connsiteX1030" fmla="*/ 2047406 w 9580296"/>
              <a:gd name="connsiteY1030" fmla="*/ 3191221 h 5096778"/>
              <a:gd name="connsiteX1031" fmla="*/ 2040788 w 9580296"/>
              <a:gd name="connsiteY1031" fmla="*/ 3182374 h 5096778"/>
              <a:gd name="connsiteX1032" fmla="*/ 2035825 w 9580296"/>
              <a:gd name="connsiteY1032" fmla="*/ 3176055 h 5096778"/>
              <a:gd name="connsiteX1033" fmla="*/ 2020936 w 9580296"/>
              <a:gd name="connsiteY1033" fmla="*/ 3162151 h 5096778"/>
              <a:gd name="connsiteX1034" fmla="*/ 1999431 w 9580296"/>
              <a:gd name="connsiteY1034" fmla="*/ 3140244 h 5096778"/>
              <a:gd name="connsiteX1035" fmla="*/ 1972411 w 9580296"/>
              <a:gd name="connsiteY1035" fmla="*/ 3111595 h 5096778"/>
              <a:gd name="connsiteX1036" fmla="*/ 1940982 w 9580296"/>
              <a:gd name="connsiteY1036" fmla="*/ 3077891 h 5096778"/>
              <a:gd name="connsiteX1037" fmla="*/ 1905689 w 9580296"/>
              <a:gd name="connsiteY1037" fmla="*/ 3039131 h 5096778"/>
              <a:gd name="connsiteX1038" fmla="*/ 1867642 w 9580296"/>
              <a:gd name="connsiteY1038" fmla="*/ 2998264 h 5096778"/>
              <a:gd name="connsiteX1039" fmla="*/ 1828491 w 9580296"/>
              <a:gd name="connsiteY1039" fmla="*/ 2954449 h 5096778"/>
              <a:gd name="connsiteX1040" fmla="*/ 1788789 w 9580296"/>
              <a:gd name="connsiteY1040" fmla="*/ 2910212 h 5096778"/>
              <a:gd name="connsiteX1041" fmla="*/ 1749087 w 9580296"/>
              <a:gd name="connsiteY1041" fmla="*/ 2865553 h 5096778"/>
              <a:gd name="connsiteX1042" fmla="*/ 1711038 w 9580296"/>
              <a:gd name="connsiteY1042" fmla="*/ 2822159 h 5096778"/>
              <a:gd name="connsiteX1043" fmla="*/ 1675196 w 9580296"/>
              <a:gd name="connsiteY1043" fmla="*/ 2781293 h 5096778"/>
              <a:gd name="connsiteX1044" fmla="*/ 1643214 w 9580296"/>
              <a:gd name="connsiteY1044" fmla="*/ 2743797 h 5096778"/>
              <a:gd name="connsiteX1045" fmla="*/ 1616194 w 9580296"/>
              <a:gd name="connsiteY1045" fmla="*/ 2710935 h 5096778"/>
              <a:gd name="connsiteX1046" fmla="*/ 1593587 w 9580296"/>
              <a:gd name="connsiteY1046" fmla="*/ 2683551 h 5096778"/>
              <a:gd name="connsiteX1047" fmla="*/ 1584764 w 9580296"/>
              <a:gd name="connsiteY1047" fmla="*/ 2671754 h 5096778"/>
              <a:gd name="connsiteX1048" fmla="*/ 1578146 w 9580296"/>
              <a:gd name="connsiteY1048" fmla="*/ 2662906 h 5096778"/>
              <a:gd name="connsiteX1049" fmla="*/ 1573184 w 9580296"/>
              <a:gd name="connsiteY1049" fmla="*/ 2654902 h 5096778"/>
              <a:gd name="connsiteX1050" fmla="*/ 1569875 w 9580296"/>
              <a:gd name="connsiteY1050" fmla="*/ 2649846 h 5096778"/>
              <a:gd name="connsiteX1051" fmla="*/ 1564361 w 9580296"/>
              <a:gd name="connsiteY1051" fmla="*/ 2645633 h 5096778"/>
              <a:gd name="connsiteX1052" fmla="*/ 1556640 w 9580296"/>
              <a:gd name="connsiteY1052" fmla="*/ 2637628 h 5096778"/>
              <a:gd name="connsiteX1053" fmla="*/ 1547267 w 9580296"/>
              <a:gd name="connsiteY1053" fmla="*/ 2627096 h 5096778"/>
              <a:gd name="connsiteX1054" fmla="*/ 1535135 w 9580296"/>
              <a:gd name="connsiteY1054" fmla="*/ 2613614 h 5096778"/>
              <a:gd name="connsiteX1055" fmla="*/ 1507013 w 9580296"/>
              <a:gd name="connsiteY1055" fmla="*/ 2579489 h 5096778"/>
              <a:gd name="connsiteX1056" fmla="*/ 1471171 w 9580296"/>
              <a:gd name="connsiteY1056" fmla="*/ 2536094 h 5096778"/>
              <a:gd name="connsiteX1057" fmla="*/ 1430918 w 9580296"/>
              <a:gd name="connsiteY1057" fmla="*/ 2485537 h 5096778"/>
              <a:gd name="connsiteX1058" fmla="*/ 1387355 w 9580296"/>
              <a:gd name="connsiteY1058" fmla="*/ 2429504 h 5096778"/>
              <a:gd name="connsiteX1059" fmla="*/ 1341587 w 9580296"/>
              <a:gd name="connsiteY1059" fmla="*/ 2369679 h 5096778"/>
              <a:gd name="connsiteX1060" fmla="*/ 1293614 w 9580296"/>
              <a:gd name="connsiteY1060" fmla="*/ 2306905 h 5096778"/>
              <a:gd name="connsiteX1061" fmla="*/ 1246192 w 9580296"/>
              <a:gd name="connsiteY1061" fmla="*/ 2243709 h 5096778"/>
              <a:gd name="connsiteX1062" fmla="*/ 1199322 w 9580296"/>
              <a:gd name="connsiteY1062" fmla="*/ 2181777 h 5096778"/>
              <a:gd name="connsiteX1063" fmla="*/ 1155759 w 9580296"/>
              <a:gd name="connsiteY1063" fmla="*/ 2121953 h 5096778"/>
              <a:gd name="connsiteX1064" fmla="*/ 1115505 w 9580296"/>
              <a:gd name="connsiteY1064" fmla="*/ 2066340 h 5096778"/>
              <a:gd name="connsiteX1065" fmla="*/ 1079663 w 9580296"/>
              <a:gd name="connsiteY1065" fmla="*/ 2016205 h 5096778"/>
              <a:gd name="connsiteX1066" fmla="*/ 1050438 w 9580296"/>
              <a:gd name="connsiteY1066" fmla="*/ 1974075 h 5096778"/>
              <a:gd name="connsiteX1067" fmla="*/ 1037755 w 9580296"/>
              <a:gd name="connsiteY1067" fmla="*/ 1955959 h 5096778"/>
              <a:gd name="connsiteX1068" fmla="*/ 1028381 w 9580296"/>
              <a:gd name="connsiteY1068" fmla="*/ 1940792 h 5096778"/>
              <a:gd name="connsiteX1069" fmla="*/ 1020109 w 9580296"/>
              <a:gd name="connsiteY1069" fmla="*/ 1927731 h 5096778"/>
              <a:gd name="connsiteX1070" fmla="*/ 1014595 w 9580296"/>
              <a:gd name="connsiteY1070" fmla="*/ 1917620 h 5096778"/>
              <a:gd name="connsiteX1071" fmla="*/ 1002464 w 9580296"/>
              <a:gd name="connsiteY1071" fmla="*/ 1902453 h 5096778"/>
              <a:gd name="connsiteX1072" fmla="*/ 990333 w 9580296"/>
              <a:gd name="connsiteY1072" fmla="*/ 1887286 h 5096778"/>
              <a:gd name="connsiteX1073" fmla="*/ 978753 w 9580296"/>
              <a:gd name="connsiteY1073" fmla="*/ 1870856 h 5096778"/>
              <a:gd name="connsiteX1074" fmla="*/ 966622 w 9580296"/>
              <a:gd name="connsiteY1074" fmla="*/ 1854003 h 5096778"/>
              <a:gd name="connsiteX1075" fmla="*/ 944014 w 9580296"/>
              <a:gd name="connsiteY1075" fmla="*/ 1818613 h 5096778"/>
              <a:gd name="connsiteX1076" fmla="*/ 921405 w 9580296"/>
              <a:gd name="connsiteY1076" fmla="*/ 1781960 h 5096778"/>
              <a:gd name="connsiteX1077" fmla="*/ 898798 w 9580296"/>
              <a:gd name="connsiteY1077" fmla="*/ 1745307 h 5096778"/>
              <a:gd name="connsiteX1078" fmla="*/ 876741 w 9580296"/>
              <a:gd name="connsiteY1078" fmla="*/ 1708654 h 5096778"/>
              <a:gd name="connsiteX1079" fmla="*/ 855787 w 9580296"/>
              <a:gd name="connsiteY1079" fmla="*/ 1673686 h 5096778"/>
              <a:gd name="connsiteX1080" fmla="*/ 834281 w 9580296"/>
              <a:gd name="connsiteY1080" fmla="*/ 1640403 h 5096778"/>
              <a:gd name="connsiteX1081" fmla="*/ 822701 w 9580296"/>
              <a:gd name="connsiteY1081" fmla="*/ 1623129 h 5096778"/>
              <a:gd name="connsiteX1082" fmla="*/ 812224 w 9580296"/>
              <a:gd name="connsiteY1082" fmla="*/ 1605434 h 5096778"/>
              <a:gd name="connsiteX1083" fmla="*/ 801197 w 9580296"/>
              <a:gd name="connsiteY1083" fmla="*/ 1587739 h 5096778"/>
              <a:gd name="connsiteX1084" fmla="*/ 791270 w 9580296"/>
              <a:gd name="connsiteY1084" fmla="*/ 1570045 h 5096778"/>
              <a:gd name="connsiteX1085" fmla="*/ 780242 w 9580296"/>
              <a:gd name="connsiteY1085" fmla="*/ 1552771 h 5096778"/>
              <a:gd name="connsiteX1086" fmla="*/ 770317 w 9580296"/>
              <a:gd name="connsiteY1086" fmla="*/ 1534655 h 5096778"/>
              <a:gd name="connsiteX1087" fmla="*/ 760390 w 9580296"/>
              <a:gd name="connsiteY1087" fmla="*/ 1516960 h 5096778"/>
              <a:gd name="connsiteX1088" fmla="*/ 749363 w 9580296"/>
              <a:gd name="connsiteY1088" fmla="*/ 1499687 h 5096778"/>
              <a:gd name="connsiteX1089" fmla="*/ 739988 w 9580296"/>
              <a:gd name="connsiteY1089" fmla="*/ 1484099 h 5096778"/>
              <a:gd name="connsiteX1090" fmla="*/ 728960 w 9580296"/>
              <a:gd name="connsiteY1090" fmla="*/ 1466825 h 5096778"/>
              <a:gd name="connsiteX1091" fmla="*/ 717380 w 9580296"/>
              <a:gd name="connsiteY1091" fmla="*/ 1447446 h 5096778"/>
              <a:gd name="connsiteX1092" fmla="*/ 705249 w 9580296"/>
              <a:gd name="connsiteY1092" fmla="*/ 1427223 h 5096778"/>
              <a:gd name="connsiteX1093" fmla="*/ 693117 w 9580296"/>
              <a:gd name="connsiteY1093" fmla="*/ 1407421 h 5096778"/>
              <a:gd name="connsiteX1094" fmla="*/ 683192 w 9580296"/>
              <a:gd name="connsiteY1094" fmla="*/ 1388041 h 5096778"/>
              <a:gd name="connsiteX1095" fmla="*/ 674370 w 9580296"/>
              <a:gd name="connsiteY1095" fmla="*/ 1369925 h 5096778"/>
              <a:gd name="connsiteX1096" fmla="*/ 667752 w 9580296"/>
              <a:gd name="connsiteY1096" fmla="*/ 1354337 h 5096778"/>
              <a:gd name="connsiteX1097" fmla="*/ 653967 w 9580296"/>
              <a:gd name="connsiteY1097" fmla="*/ 1334115 h 5096778"/>
              <a:gd name="connsiteX1098" fmla="*/ 640733 w 9580296"/>
              <a:gd name="connsiteY1098" fmla="*/ 1311364 h 5096778"/>
              <a:gd name="connsiteX1099" fmla="*/ 626947 w 9580296"/>
              <a:gd name="connsiteY1099" fmla="*/ 1287349 h 5096778"/>
              <a:gd name="connsiteX1100" fmla="*/ 613713 w 9580296"/>
              <a:gd name="connsiteY1100" fmla="*/ 1262493 h 5096778"/>
              <a:gd name="connsiteX1101" fmla="*/ 600479 w 9580296"/>
              <a:gd name="connsiteY1101" fmla="*/ 1236793 h 5096778"/>
              <a:gd name="connsiteX1102" fmla="*/ 587796 w 9580296"/>
              <a:gd name="connsiteY1102" fmla="*/ 1211936 h 5096778"/>
              <a:gd name="connsiteX1103" fmla="*/ 576217 w 9580296"/>
              <a:gd name="connsiteY1103" fmla="*/ 1187501 h 5096778"/>
              <a:gd name="connsiteX1104" fmla="*/ 564085 w 9580296"/>
              <a:gd name="connsiteY1104" fmla="*/ 1165593 h 5096778"/>
              <a:gd name="connsiteX1105" fmla="*/ 553056 w 9580296"/>
              <a:gd name="connsiteY1105" fmla="*/ 1144949 h 5096778"/>
              <a:gd name="connsiteX1106" fmla="*/ 538720 w 9580296"/>
              <a:gd name="connsiteY1106" fmla="*/ 1116722 h 5096778"/>
              <a:gd name="connsiteX1107" fmla="*/ 521075 w 9580296"/>
              <a:gd name="connsiteY1107" fmla="*/ 1083017 h 5096778"/>
              <a:gd name="connsiteX1108" fmla="*/ 500120 w 9580296"/>
              <a:gd name="connsiteY1108" fmla="*/ 1044679 h 5096778"/>
              <a:gd name="connsiteX1109" fmla="*/ 478063 w 9580296"/>
              <a:gd name="connsiteY1109" fmla="*/ 1001706 h 5096778"/>
              <a:gd name="connsiteX1110" fmla="*/ 453802 w 9580296"/>
              <a:gd name="connsiteY1110" fmla="*/ 955784 h 5096778"/>
              <a:gd name="connsiteX1111" fmla="*/ 428987 w 9580296"/>
              <a:gd name="connsiteY1111" fmla="*/ 908597 h 5096778"/>
              <a:gd name="connsiteX1112" fmla="*/ 403621 w 9580296"/>
              <a:gd name="connsiteY1112" fmla="*/ 860990 h 5096778"/>
              <a:gd name="connsiteX1113" fmla="*/ 379360 w 9580296"/>
              <a:gd name="connsiteY1113" fmla="*/ 812962 h 5096778"/>
              <a:gd name="connsiteX1114" fmla="*/ 355098 w 9580296"/>
              <a:gd name="connsiteY1114" fmla="*/ 766618 h 5096778"/>
              <a:gd name="connsiteX1115" fmla="*/ 333041 w 9580296"/>
              <a:gd name="connsiteY1115" fmla="*/ 723224 h 5096778"/>
              <a:gd name="connsiteX1116" fmla="*/ 312638 w 9580296"/>
              <a:gd name="connsiteY1116" fmla="*/ 683621 h 5096778"/>
              <a:gd name="connsiteX1117" fmla="*/ 295544 w 9580296"/>
              <a:gd name="connsiteY1117" fmla="*/ 648232 h 5096778"/>
              <a:gd name="connsiteX1118" fmla="*/ 281758 w 9580296"/>
              <a:gd name="connsiteY1118" fmla="*/ 618741 h 5096778"/>
              <a:gd name="connsiteX1119" fmla="*/ 271833 w 9580296"/>
              <a:gd name="connsiteY1119" fmla="*/ 596833 h 5096778"/>
              <a:gd name="connsiteX1120" fmla="*/ 266318 w 9580296"/>
              <a:gd name="connsiteY1120" fmla="*/ 582088 h 5096778"/>
              <a:gd name="connsiteX1121" fmla="*/ 261908 w 9580296"/>
              <a:gd name="connsiteY1121" fmla="*/ 575346 h 5096778"/>
              <a:gd name="connsiteX1122" fmla="*/ 254739 w 9580296"/>
              <a:gd name="connsiteY1122" fmla="*/ 564392 h 5096778"/>
              <a:gd name="connsiteX1123" fmla="*/ 245916 w 9580296"/>
              <a:gd name="connsiteY1123" fmla="*/ 549226 h 5096778"/>
              <a:gd name="connsiteX1124" fmla="*/ 236542 w 9580296"/>
              <a:gd name="connsiteY1124" fmla="*/ 530688 h 5096778"/>
              <a:gd name="connsiteX1125" fmla="*/ 213934 w 9580296"/>
              <a:gd name="connsiteY1125" fmla="*/ 485187 h 5096778"/>
              <a:gd name="connsiteX1126" fmla="*/ 189120 w 9580296"/>
              <a:gd name="connsiteY1126" fmla="*/ 434210 h 5096778"/>
              <a:gd name="connsiteX1127" fmla="*/ 165409 w 9580296"/>
              <a:gd name="connsiteY1127" fmla="*/ 381546 h 5096778"/>
              <a:gd name="connsiteX1128" fmla="*/ 142248 w 9580296"/>
              <a:gd name="connsiteY1128" fmla="*/ 333097 h 5096778"/>
              <a:gd name="connsiteX1129" fmla="*/ 124052 w 9580296"/>
              <a:gd name="connsiteY1129" fmla="*/ 293073 h 5096778"/>
              <a:gd name="connsiteX1130" fmla="*/ 113024 w 9580296"/>
              <a:gd name="connsiteY1130" fmla="*/ 266952 h 5096778"/>
              <a:gd name="connsiteX1131" fmla="*/ 84350 w 9580296"/>
              <a:gd name="connsiteY1131" fmla="*/ 201650 h 5096778"/>
              <a:gd name="connsiteX1132" fmla="*/ 56779 w 9580296"/>
              <a:gd name="connsiteY1132" fmla="*/ 137612 h 5096778"/>
              <a:gd name="connsiteX1133" fmla="*/ 30311 w 9580296"/>
              <a:gd name="connsiteY1133" fmla="*/ 73995 h 5096778"/>
              <a:gd name="connsiteX1134" fmla="*/ 4394 w 9580296"/>
              <a:gd name="connsiteY1134" fmla="*/ 10799 h 50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9580296" h="5096778">
                <a:moveTo>
                  <a:pt x="1526488" y="1"/>
                </a:moveTo>
                <a:lnTo>
                  <a:pt x="8052672" y="1"/>
                </a:lnTo>
                <a:lnTo>
                  <a:pt x="8051297" y="8125"/>
                </a:lnTo>
                <a:lnTo>
                  <a:pt x="8046265" y="38330"/>
                </a:lnTo>
                <a:lnTo>
                  <a:pt x="8041234" y="65789"/>
                </a:lnTo>
                <a:lnTo>
                  <a:pt x="8036562" y="89678"/>
                </a:lnTo>
                <a:lnTo>
                  <a:pt x="8032608" y="109448"/>
                </a:lnTo>
                <a:lnTo>
                  <a:pt x="8029015" y="124001"/>
                </a:lnTo>
                <a:lnTo>
                  <a:pt x="8021108" y="155029"/>
                </a:lnTo>
                <a:lnTo>
                  <a:pt x="8012842" y="185508"/>
                </a:lnTo>
                <a:lnTo>
                  <a:pt x="8004217" y="216262"/>
                </a:lnTo>
                <a:lnTo>
                  <a:pt x="7995232" y="247015"/>
                </a:lnTo>
                <a:lnTo>
                  <a:pt x="7985528" y="277495"/>
                </a:lnTo>
                <a:lnTo>
                  <a:pt x="7975465" y="308248"/>
                </a:lnTo>
                <a:lnTo>
                  <a:pt x="7965043" y="338727"/>
                </a:lnTo>
                <a:lnTo>
                  <a:pt x="7953902" y="369481"/>
                </a:lnTo>
                <a:lnTo>
                  <a:pt x="7942761" y="399960"/>
                </a:lnTo>
                <a:lnTo>
                  <a:pt x="7931260" y="430714"/>
                </a:lnTo>
                <a:lnTo>
                  <a:pt x="7919401" y="461193"/>
                </a:lnTo>
                <a:lnTo>
                  <a:pt x="7907181" y="491672"/>
                </a:lnTo>
                <a:lnTo>
                  <a:pt x="7894243" y="522151"/>
                </a:lnTo>
                <a:lnTo>
                  <a:pt x="7881665" y="552630"/>
                </a:lnTo>
                <a:lnTo>
                  <a:pt x="7868367" y="583109"/>
                </a:lnTo>
                <a:lnTo>
                  <a:pt x="7854710" y="613588"/>
                </a:lnTo>
                <a:lnTo>
                  <a:pt x="7841413" y="643793"/>
                </a:lnTo>
                <a:lnTo>
                  <a:pt x="7827397" y="673997"/>
                </a:lnTo>
                <a:lnTo>
                  <a:pt x="7813021" y="704202"/>
                </a:lnTo>
                <a:lnTo>
                  <a:pt x="7798645" y="733857"/>
                </a:lnTo>
                <a:lnTo>
                  <a:pt x="7784270" y="764061"/>
                </a:lnTo>
                <a:lnTo>
                  <a:pt x="7769176" y="793991"/>
                </a:lnTo>
                <a:lnTo>
                  <a:pt x="7754081" y="823921"/>
                </a:lnTo>
                <a:lnTo>
                  <a:pt x="7738987" y="853302"/>
                </a:lnTo>
                <a:lnTo>
                  <a:pt x="7708439" y="912338"/>
                </a:lnTo>
                <a:lnTo>
                  <a:pt x="7677172" y="970825"/>
                </a:lnTo>
                <a:lnTo>
                  <a:pt x="7645545" y="1029037"/>
                </a:lnTo>
                <a:lnTo>
                  <a:pt x="7613919" y="1086151"/>
                </a:lnTo>
                <a:lnTo>
                  <a:pt x="7608888" y="1095487"/>
                </a:lnTo>
                <a:lnTo>
                  <a:pt x="7603497" y="1105647"/>
                </a:lnTo>
                <a:lnTo>
                  <a:pt x="7598106" y="1116356"/>
                </a:lnTo>
                <a:lnTo>
                  <a:pt x="7592715" y="1127064"/>
                </a:lnTo>
                <a:lnTo>
                  <a:pt x="7586965" y="1137499"/>
                </a:lnTo>
                <a:lnTo>
                  <a:pt x="7581214" y="1147384"/>
                </a:lnTo>
                <a:lnTo>
                  <a:pt x="7575105" y="1156445"/>
                </a:lnTo>
                <a:lnTo>
                  <a:pt x="7568995" y="1164957"/>
                </a:lnTo>
                <a:lnTo>
                  <a:pt x="7566479" y="1171547"/>
                </a:lnTo>
                <a:lnTo>
                  <a:pt x="7563245" y="1178961"/>
                </a:lnTo>
                <a:lnTo>
                  <a:pt x="7560010" y="1186375"/>
                </a:lnTo>
                <a:lnTo>
                  <a:pt x="7556417" y="1194064"/>
                </a:lnTo>
                <a:lnTo>
                  <a:pt x="7547791" y="1209990"/>
                </a:lnTo>
                <a:lnTo>
                  <a:pt x="7538447" y="1225916"/>
                </a:lnTo>
                <a:lnTo>
                  <a:pt x="7529103" y="1242391"/>
                </a:lnTo>
                <a:lnTo>
                  <a:pt x="7520118" y="1258042"/>
                </a:lnTo>
                <a:lnTo>
                  <a:pt x="7511133" y="1273144"/>
                </a:lnTo>
                <a:lnTo>
                  <a:pt x="7503586" y="1287148"/>
                </a:lnTo>
                <a:lnTo>
                  <a:pt x="7492086" y="1308291"/>
                </a:lnTo>
                <a:lnTo>
                  <a:pt x="7480226" y="1329984"/>
                </a:lnTo>
                <a:lnTo>
                  <a:pt x="7468007" y="1351951"/>
                </a:lnTo>
                <a:lnTo>
                  <a:pt x="7455068" y="1374192"/>
                </a:lnTo>
                <a:lnTo>
                  <a:pt x="7441771" y="1396983"/>
                </a:lnTo>
                <a:lnTo>
                  <a:pt x="7428833" y="1419773"/>
                </a:lnTo>
                <a:lnTo>
                  <a:pt x="7414817" y="1443113"/>
                </a:lnTo>
                <a:lnTo>
                  <a:pt x="7401160" y="1465904"/>
                </a:lnTo>
                <a:lnTo>
                  <a:pt x="7387144" y="1488969"/>
                </a:lnTo>
                <a:lnTo>
                  <a:pt x="7373128" y="1511485"/>
                </a:lnTo>
                <a:lnTo>
                  <a:pt x="7359111" y="1534276"/>
                </a:lnTo>
                <a:lnTo>
                  <a:pt x="7345814" y="1556517"/>
                </a:lnTo>
                <a:lnTo>
                  <a:pt x="7331798" y="1578210"/>
                </a:lnTo>
                <a:lnTo>
                  <a:pt x="7318141" y="1599353"/>
                </a:lnTo>
                <a:lnTo>
                  <a:pt x="7304484" y="1619947"/>
                </a:lnTo>
                <a:lnTo>
                  <a:pt x="7291546" y="1639717"/>
                </a:lnTo>
                <a:lnTo>
                  <a:pt x="7272498" y="1668274"/>
                </a:lnTo>
                <a:lnTo>
                  <a:pt x="7253091" y="1696831"/>
                </a:lnTo>
                <a:lnTo>
                  <a:pt x="7233684" y="1725662"/>
                </a:lnTo>
                <a:lnTo>
                  <a:pt x="7214277" y="1753945"/>
                </a:lnTo>
                <a:lnTo>
                  <a:pt x="7194511" y="1782227"/>
                </a:lnTo>
                <a:lnTo>
                  <a:pt x="7174744" y="1809960"/>
                </a:lnTo>
                <a:lnTo>
                  <a:pt x="7154618" y="1837968"/>
                </a:lnTo>
                <a:lnTo>
                  <a:pt x="7134493" y="1865976"/>
                </a:lnTo>
                <a:lnTo>
                  <a:pt x="7114007" y="1893709"/>
                </a:lnTo>
                <a:lnTo>
                  <a:pt x="7093522" y="1920893"/>
                </a:lnTo>
                <a:lnTo>
                  <a:pt x="7073037" y="1948077"/>
                </a:lnTo>
                <a:lnTo>
                  <a:pt x="7052552" y="1974987"/>
                </a:lnTo>
                <a:lnTo>
                  <a:pt x="7032067" y="2001622"/>
                </a:lnTo>
                <a:lnTo>
                  <a:pt x="7010863" y="2028257"/>
                </a:lnTo>
                <a:lnTo>
                  <a:pt x="6990018" y="2054617"/>
                </a:lnTo>
                <a:lnTo>
                  <a:pt x="6968455" y="2080153"/>
                </a:lnTo>
                <a:lnTo>
                  <a:pt x="6946532" y="2107063"/>
                </a:lnTo>
                <a:lnTo>
                  <a:pt x="6924609" y="2133698"/>
                </a:lnTo>
                <a:lnTo>
                  <a:pt x="6902686" y="2160058"/>
                </a:lnTo>
                <a:lnTo>
                  <a:pt x="6881123" y="2186418"/>
                </a:lnTo>
                <a:lnTo>
                  <a:pt x="6858841" y="2212504"/>
                </a:lnTo>
                <a:lnTo>
                  <a:pt x="6836918" y="2238590"/>
                </a:lnTo>
                <a:lnTo>
                  <a:pt x="6814636" y="2264675"/>
                </a:lnTo>
                <a:lnTo>
                  <a:pt x="6791635" y="2290486"/>
                </a:lnTo>
                <a:lnTo>
                  <a:pt x="6767915" y="2317670"/>
                </a:lnTo>
                <a:lnTo>
                  <a:pt x="6743836" y="2344305"/>
                </a:lnTo>
                <a:lnTo>
                  <a:pt x="6720475" y="2370391"/>
                </a:lnTo>
                <a:lnTo>
                  <a:pt x="6697115" y="2395378"/>
                </a:lnTo>
                <a:lnTo>
                  <a:pt x="6674114" y="2420366"/>
                </a:lnTo>
                <a:lnTo>
                  <a:pt x="6651113" y="2444529"/>
                </a:lnTo>
                <a:lnTo>
                  <a:pt x="6628471" y="2468693"/>
                </a:lnTo>
                <a:lnTo>
                  <a:pt x="6605470" y="2492582"/>
                </a:lnTo>
                <a:lnTo>
                  <a:pt x="6582829" y="2516196"/>
                </a:lnTo>
                <a:lnTo>
                  <a:pt x="6559828" y="2539811"/>
                </a:lnTo>
                <a:lnTo>
                  <a:pt x="6536468" y="2563700"/>
                </a:lnTo>
                <a:lnTo>
                  <a:pt x="6513107" y="2587589"/>
                </a:lnTo>
                <a:lnTo>
                  <a:pt x="6489387" y="2612027"/>
                </a:lnTo>
                <a:lnTo>
                  <a:pt x="6465668" y="2636465"/>
                </a:lnTo>
                <a:lnTo>
                  <a:pt x="6440870" y="2661452"/>
                </a:lnTo>
                <a:lnTo>
                  <a:pt x="6416072" y="2687264"/>
                </a:lnTo>
                <a:lnTo>
                  <a:pt x="6392352" y="2711153"/>
                </a:lnTo>
                <a:lnTo>
                  <a:pt x="6367554" y="2735316"/>
                </a:lnTo>
                <a:lnTo>
                  <a:pt x="6342038" y="2759480"/>
                </a:lnTo>
                <a:lnTo>
                  <a:pt x="6316521" y="2783369"/>
                </a:lnTo>
                <a:lnTo>
                  <a:pt x="6291364" y="2806983"/>
                </a:lnTo>
                <a:lnTo>
                  <a:pt x="6265847" y="2830598"/>
                </a:lnTo>
                <a:lnTo>
                  <a:pt x="6241049" y="2854212"/>
                </a:lnTo>
                <a:lnTo>
                  <a:pt x="6217689" y="2877003"/>
                </a:lnTo>
                <a:lnTo>
                  <a:pt x="5690823" y="3334463"/>
                </a:lnTo>
                <a:lnTo>
                  <a:pt x="5679681" y="3343250"/>
                </a:lnTo>
                <a:lnTo>
                  <a:pt x="5668181" y="3351762"/>
                </a:lnTo>
                <a:lnTo>
                  <a:pt x="5656681" y="3359725"/>
                </a:lnTo>
                <a:lnTo>
                  <a:pt x="5645180" y="3367414"/>
                </a:lnTo>
                <a:lnTo>
                  <a:pt x="5633680" y="3375102"/>
                </a:lnTo>
                <a:lnTo>
                  <a:pt x="5622538" y="3382241"/>
                </a:lnTo>
                <a:lnTo>
                  <a:pt x="5611757" y="3389381"/>
                </a:lnTo>
                <a:lnTo>
                  <a:pt x="5602053" y="3397069"/>
                </a:lnTo>
                <a:lnTo>
                  <a:pt x="5573661" y="3419036"/>
                </a:lnTo>
                <a:lnTo>
                  <a:pt x="5542394" y="3442650"/>
                </a:lnTo>
                <a:lnTo>
                  <a:pt x="5509331" y="3467089"/>
                </a:lnTo>
                <a:lnTo>
                  <a:pt x="5474829" y="3491527"/>
                </a:lnTo>
                <a:lnTo>
                  <a:pt x="5439968" y="3516240"/>
                </a:lnTo>
                <a:lnTo>
                  <a:pt x="5405467" y="3539305"/>
                </a:lnTo>
                <a:lnTo>
                  <a:pt x="5388575" y="3550563"/>
                </a:lnTo>
                <a:lnTo>
                  <a:pt x="5371684" y="3561272"/>
                </a:lnTo>
                <a:lnTo>
                  <a:pt x="5355512" y="3571706"/>
                </a:lnTo>
                <a:lnTo>
                  <a:pt x="5340417" y="3581042"/>
                </a:lnTo>
                <a:lnTo>
                  <a:pt x="5304478" y="3603283"/>
                </a:lnTo>
                <a:lnTo>
                  <a:pt x="5272492" y="3622779"/>
                </a:lnTo>
                <a:lnTo>
                  <a:pt x="5257398" y="3631840"/>
                </a:lnTo>
                <a:lnTo>
                  <a:pt x="5242304" y="3640353"/>
                </a:lnTo>
                <a:lnTo>
                  <a:pt x="5227569" y="3648590"/>
                </a:lnTo>
                <a:lnTo>
                  <a:pt x="5213193" y="3656828"/>
                </a:lnTo>
                <a:lnTo>
                  <a:pt x="5198099" y="3664791"/>
                </a:lnTo>
                <a:lnTo>
                  <a:pt x="5182645" y="3672479"/>
                </a:lnTo>
                <a:lnTo>
                  <a:pt x="5167191" y="3680442"/>
                </a:lnTo>
                <a:lnTo>
                  <a:pt x="5150659" y="3688405"/>
                </a:lnTo>
                <a:lnTo>
                  <a:pt x="5133409" y="3696368"/>
                </a:lnTo>
                <a:lnTo>
                  <a:pt x="5115080" y="3704880"/>
                </a:lnTo>
                <a:lnTo>
                  <a:pt x="5094954" y="3713667"/>
                </a:lnTo>
                <a:lnTo>
                  <a:pt x="5073750" y="3723003"/>
                </a:lnTo>
                <a:lnTo>
                  <a:pt x="5059734" y="3728769"/>
                </a:lnTo>
                <a:lnTo>
                  <a:pt x="5042842" y="3734810"/>
                </a:lnTo>
                <a:lnTo>
                  <a:pt x="5024513" y="3741675"/>
                </a:lnTo>
                <a:lnTo>
                  <a:pt x="5004028" y="3748540"/>
                </a:lnTo>
                <a:lnTo>
                  <a:pt x="4982105" y="3755679"/>
                </a:lnTo>
                <a:lnTo>
                  <a:pt x="4958745" y="3762818"/>
                </a:lnTo>
                <a:lnTo>
                  <a:pt x="4934306" y="3769408"/>
                </a:lnTo>
                <a:lnTo>
                  <a:pt x="4909868" y="3775998"/>
                </a:lnTo>
                <a:lnTo>
                  <a:pt x="4884711" y="3782039"/>
                </a:lnTo>
                <a:lnTo>
                  <a:pt x="4859553" y="3787531"/>
                </a:lnTo>
                <a:lnTo>
                  <a:pt x="4847334" y="3789727"/>
                </a:lnTo>
                <a:lnTo>
                  <a:pt x="4834755" y="3791924"/>
                </a:lnTo>
                <a:lnTo>
                  <a:pt x="4822536" y="3794121"/>
                </a:lnTo>
                <a:lnTo>
                  <a:pt x="4810676" y="3795768"/>
                </a:lnTo>
                <a:lnTo>
                  <a:pt x="4799176" y="3797416"/>
                </a:lnTo>
                <a:lnTo>
                  <a:pt x="4787675" y="3798514"/>
                </a:lnTo>
                <a:lnTo>
                  <a:pt x="4776534" y="3799338"/>
                </a:lnTo>
                <a:lnTo>
                  <a:pt x="4765752" y="3799887"/>
                </a:lnTo>
                <a:lnTo>
                  <a:pt x="4755330" y="3800162"/>
                </a:lnTo>
                <a:lnTo>
                  <a:pt x="4745267" y="3800162"/>
                </a:lnTo>
                <a:lnTo>
                  <a:pt x="4735923" y="3799613"/>
                </a:lnTo>
                <a:lnTo>
                  <a:pt x="4726938" y="3798514"/>
                </a:lnTo>
                <a:lnTo>
                  <a:pt x="4706453" y="3795768"/>
                </a:lnTo>
                <a:lnTo>
                  <a:pt x="4686687" y="3792748"/>
                </a:lnTo>
                <a:lnTo>
                  <a:pt x="4666920" y="3789453"/>
                </a:lnTo>
                <a:lnTo>
                  <a:pt x="4648232" y="3785609"/>
                </a:lnTo>
                <a:lnTo>
                  <a:pt x="4629184" y="3782039"/>
                </a:lnTo>
                <a:lnTo>
                  <a:pt x="4610855" y="3777920"/>
                </a:lnTo>
                <a:lnTo>
                  <a:pt x="4592526" y="3773527"/>
                </a:lnTo>
                <a:lnTo>
                  <a:pt x="4574916" y="3768859"/>
                </a:lnTo>
                <a:lnTo>
                  <a:pt x="4557666" y="3763916"/>
                </a:lnTo>
                <a:lnTo>
                  <a:pt x="4540415" y="3758699"/>
                </a:lnTo>
                <a:lnTo>
                  <a:pt x="4523523" y="3753482"/>
                </a:lnTo>
                <a:lnTo>
                  <a:pt x="4506992" y="3747990"/>
                </a:lnTo>
                <a:lnTo>
                  <a:pt x="4490460" y="3741949"/>
                </a:lnTo>
                <a:lnTo>
                  <a:pt x="4474287" y="3736183"/>
                </a:lnTo>
                <a:lnTo>
                  <a:pt x="4458474" y="3729868"/>
                </a:lnTo>
                <a:lnTo>
                  <a:pt x="4442661" y="3723552"/>
                </a:lnTo>
                <a:lnTo>
                  <a:pt x="4426848" y="3716962"/>
                </a:lnTo>
                <a:lnTo>
                  <a:pt x="4411753" y="3710097"/>
                </a:lnTo>
                <a:lnTo>
                  <a:pt x="4396299" y="3702958"/>
                </a:lnTo>
                <a:lnTo>
                  <a:pt x="4381205" y="3695819"/>
                </a:lnTo>
                <a:lnTo>
                  <a:pt x="4366470" y="3688680"/>
                </a:lnTo>
                <a:lnTo>
                  <a:pt x="4351376" y="3680991"/>
                </a:lnTo>
                <a:lnTo>
                  <a:pt x="4336281" y="3673577"/>
                </a:lnTo>
                <a:lnTo>
                  <a:pt x="4321546" y="3665614"/>
                </a:lnTo>
                <a:lnTo>
                  <a:pt x="4292436" y="3649963"/>
                </a:lnTo>
                <a:lnTo>
                  <a:pt x="4262606" y="3633213"/>
                </a:lnTo>
                <a:lnTo>
                  <a:pt x="4233496" y="3616464"/>
                </a:lnTo>
                <a:lnTo>
                  <a:pt x="4204026" y="3599165"/>
                </a:lnTo>
                <a:lnTo>
                  <a:pt x="4188213" y="3589554"/>
                </a:lnTo>
                <a:lnTo>
                  <a:pt x="4173118" y="3580218"/>
                </a:lnTo>
                <a:lnTo>
                  <a:pt x="4165571" y="3575276"/>
                </a:lnTo>
                <a:lnTo>
                  <a:pt x="4158743" y="3570058"/>
                </a:lnTo>
                <a:lnTo>
                  <a:pt x="4151555" y="3564841"/>
                </a:lnTo>
                <a:lnTo>
                  <a:pt x="4145086" y="3559075"/>
                </a:lnTo>
                <a:lnTo>
                  <a:pt x="4139335" y="3556055"/>
                </a:lnTo>
                <a:lnTo>
                  <a:pt x="4129273" y="3549190"/>
                </a:lnTo>
                <a:lnTo>
                  <a:pt x="4115256" y="3539579"/>
                </a:lnTo>
                <a:lnTo>
                  <a:pt x="4098006" y="3527223"/>
                </a:lnTo>
                <a:lnTo>
                  <a:pt x="4077880" y="3512945"/>
                </a:lnTo>
                <a:lnTo>
                  <a:pt x="4055598" y="3497019"/>
                </a:lnTo>
                <a:lnTo>
                  <a:pt x="4031878" y="3479720"/>
                </a:lnTo>
                <a:lnTo>
                  <a:pt x="4007799" y="3461871"/>
                </a:lnTo>
                <a:lnTo>
                  <a:pt x="3983360" y="3443749"/>
                </a:lnTo>
                <a:lnTo>
                  <a:pt x="3959281" y="3425626"/>
                </a:lnTo>
                <a:lnTo>
                  <a:pt x="3935921" y="3408327"/>
                </a:lnTo>
                <a:lnTo>
                  <a:pt x="3914357" y="3392401"/>
                </a:lnTo>
                <a:lnTo>
                  <a:pt x="3894950" y="3377574"/>
                </a:lnTo>
                <a:lnTo>
                  <a:pt x="3878059" y="3364668"/>
                </a:lnTo>
                <a:lnTo>
                  <a:pt x="3864762" y="3354508"/>
                </a:lnTo>
                <a:lnTo>
                  <a:pt x="3855777" y="3347094"/>
                </a:lnTo>
                <a:lnTo>
                  <a:pt x="3844276" y="3338033"/>
                </a:lnTo>
                <a:lnTo>
                  <a:pt x="3832416" y="3328972"/>
                </a:lnTo>
                <a:lnTo>
                  <a:pt x="3821635" y="3320185"/>
                </a:lnTo>
                <a:lnTo>
                  <a:pt x="3810494" y="3311398"/>
                </a:lnTo>
                <a:lnTo>
                  <a:pt x="3799353" y="3302611"/>
                </a:lnTo>
                <a:lnTo>
                  <a:pt x="3787852" y="3293550"/>
                </a:lnTo>
                <a:lnTo>
                  <a:pt x="3776352" y="3284763"/>
                </a:lnTo>
                <a:lnTo>
                  <a:pt x="3764132" y="3275702"/>
                </a:lnTo>
                <a:lnTo>
                  <a:pt x="3696926" y="3218039"/>
                </a:lnTo>
                <a:lnTo>
                  <a:pt x="3689739" y="3212273"/>
                </a:lnTo>
                <a:lnTo>
                  <a:pt x="3685066" y="3208428"/>
                </a:lnTo>
                <a:lnTo>
                  <a:pt x="3680754" y="3205133"/>
                </a:lnTo>
                <a:lnTo>
                  <a:pt x="3675004" y="3199367"/>
                </a:lnTo>
                <a:lnTo>
                  <a:pt x="3664222" y="3189482"/>
                </a:lnTo>
                <a:lnTo>
                  <a:pt x="3650924" y="3176851"/>
                </a:lnTo>
                <a:lnTo>
                  <a:pt x="3635111" y="3162847"/>
                </a:lnTo>
                <a:lnTo>
                  <a:pt x="3617501" y="3147470"/>
                </a:lnTo>
                <a:lnTo>
                  <a:pt x="3598094" y="3130995"/>
                </a:lnTo>
                <a:lnTo>
                  <a:pt x="3578328" y="3113696"/>
                </a:lnTo>
                <a:lnTo>
                  <a:pt x="3557842" y="3095848"/>
                </a:lnTo>
                <a:lnTo>
                  <a:pt x="3536998" y="3077725"/>
                </a:lnTo>
                <a:lnTo>
                  <a:pt x="3516872" y="3059877"/>
                </a:lnTo>
                <a:lnTo>
                  <a:pt x="3497105" y="3042853"/>
                </a:lnTo>
                <a:lnTo>
                  <a:pt x="3478777" y="3026378"/>
                </a:lnTo>
                <a:lnTo>
                  <a:pt x="3461885" y="3011275"/>
                </a:lnTo>
                <a:lnTo>
                  <a:pt x="3447150" y="2997271"/>
                </a:lnTo>
                <a:lnTo>
                  <a:pt x="3435290" y="2985464"/>
                </a:lnTo>
                <a:lnTo>
                  <a:pt x="3430259" y="2980522"/>
                </a:lnTo>
                <a:lnTo>
                  <a:pt x="3425946" y="2975854"/>
                </a:lnTo>
                <a:lnTo>
                  <a:pt x="3422712" y="2971735"/>
                </a:lnTo>
                <a:lnTo>
                  <a:pt x="3420196" y="2968165"/>
                </a:lnTo>
                <a:lnTo>
                  <a:pt x="3415883" y="2965145"/>
                </a:lnTo>
                <a:lnTo>
                  <a:pt x="3409414" y="2959928"/>
                </a:lnTo>
                <a:lnTo>
                  <a:pt x="3401508" y="2953063"/>
                </a:lnTo>
                <a:lnTo>
                  <a:pt x="3392164" y="2944551"/>
                </a:lnTo>
                <a:lnTo>
                  <a:pt x="3369163" y="2923133"/>
                </a:lnTo>
                <a:lnTo>
                  <a:pt x="3341130" y="2896773"/>
                </a:lnTo>
                <a:lnTo>
                  <a:pt x="3309504" y="2866294"/>
                </a:lnTo>
                <a:lnTo>
                  <a:pt x="3275002" y="2833069"/>
                </a:lnTo>
                <a:lnTo>
                  <a:pt x="3238704" y="2797647"/>
                </a:lnTo>
                <a:lnTo>
                  <a:pt x="3201687" y="2761127"/>
                </a:lnTo>
                <a:lnTo>
                  <a:pt x="3165029" y="2724607"/>
                </a:lnTo>
                <a:lnTo>
                  <a:pt x="3129449" y="2688911"/>
                </a:lnTo>
                <a:lnTo>
                  <a:pt x="3095667" y="2655137"/>
                </a:lnTo>
                <a:lnTo>
                  <a:pt x="3065119" y="2624109"/>
                </a:lnTo>
                <a:lnTo>
                  <a:pt x="3039242" y="2597199"/>
                </a:lnTo>
                <a:lnTo>
                  <a:pt x="3018398" y="2574683"/>
                </a:lnTo>
                <a:lnTo>
                  <a:pt x="3009772" y="2565622"/>
                </a:lnTo>
                <a:lnTo>
                  <a:pt x="3002944" y="2558208"/>
                </a:lnTo>
                <a:lnTo>
                  <a:pt x="2998631" y="2552442"/>
                </a:lnTo>
                <a:lnTo>
                  <a:pt x="2995397" y="2548323"/>
                </a:lnTo>
                <a:lnTo>
                  <a:pt x="2985693" y="2539262"/>
                </a:lnTo>
                <a:lnTo>
                  <a:pt x="2971677" y="2524983"/>
                </a:lnTo>
                <a:lnTo>
                  <a:pt x="2954067" y="2506311"/>
                </a:lnTo>
                <a:lnTo>
                  <a:pt x="2933582" y="2484344"/>
                </a:lnTo>
                <a:lnTo>
                  <a:pt x="2910581" y="2459082"/>
                </a:lnTo>
                <a:lnTo>
                  <a:pt x="2885783" y="2432448"/>
                </a:lnTo>
                <a:lnTo>
                  <a:pt x="2860266" y="2403891"/>
                </a:lnTo>
                <a:lnTo>
                  <a:pt x="2834390" y="2375059"/>
                </a:lnTo>
                <a:lnTo>
                  <a:pt x="2808514" y="2345953"/>
                </a:lnTo>
                <a:lnTo>
                  <a:pt x="2783716" y="2317670"/>
                </a:lnTo>
                <a:lnTo>
                  <a:pt x="2760356" y="2291036"/>
                </a:lnTo>
                <a:lnTo>
                  <a:pt x="2739511" y="2266597"/>
                </a:lnTo>
                <a:lnTo>
                  <a:pt x="2721901" y="2245180"/>
                </a:lnTo>
                <a:lnTo>
                  <a:pt x="2707166" y="2227332"/>
                </a:lnTo>
                <a:lnTo>
                  <a:pt x="2701416" y="2219643"/>
                </a:lnTo>
                <a:lnTo>
                  <a:pt x="2697103" y="2213877"/>
                </a:lnTo>
                <a:lnTo>
                  <a:pt x="2693869" y="2208660"/>
                </a:lnTo>
                <a:lnTo>
                  <a:pt x="2691712" y="2205365"/>
                </a:lnTo>
                <a:lnTo>
                  <a:pt x="2688118" y="2202619"/>
                </a:lnTo>
                <a:lnTo>
                  <a:pt x="2683087" y="2197402"/>
                </a:lnTo>
                <a:lnTo>
                  <a:pt x="2676977" y="2190537"/>
                </a:lnTo>
                <a:lnTo>
                  <a:pt x="2669071" y="2181750"/>
                </a:lnTo>
                <a:lnTo>
                  <a:pt x="2650742" y="2159509"/>
                </a:lnTo>
                <a:lnTo>
                  <a:pt x="2627381" y="2131226"/>
                </a:lnTo>
                <a:lnTo>
                  <a:pt x="2601146" y="2098276"/>
                </a:lnTo>
                <a:lnTo>
                  <a:pt x="2572754" y="2061756"/>
                </a:lnTo>
                <a:lnTo>
                  <a:pt x="2542925" y="2022765"/>
                </a:lnTo>
                <a:lnTo>
                  <a:pt x="2511658" y="1981851"/>
                </a:lnTo>
                <a:lnTo>
                  <a:pt x="2480750" y="1940664"/>
                </a:lnTo>
                <a:lnTo>
                  <a:pt x="2450202" y="1900299"/>
                </a:lnTo>
                <a:lnTo>
                  <a:pt x="2421810" y="1861308"/>
                </a:lnTo>
                <a:lnTo>
                  <a:pt x="2395575" y="1825063"/>
                </a:lnTo>
                <a:lnTo>
                  <a:pt x="2372214" y="1792387"/>
                </a:lnTo>
                <a:lnTo>
                  <a:pt x="2353167" y="1764928"/>
                </a:lnTo>
                <a:lnTo>
                  <a:pt x="2344901" y="1753121"/>
                </a:lnTo>
                <a:lnTo>
                  <a:pt x="2338791" y="1743236"/>
                </a:lnTo>
                <a:lnTo>
                  <a:pt x="2333400" y="1734724"/>
                </a:lnTo>
                <a:lnTo>
                  <a:pt x="2329806" y="1728134"/>
                </a:lnTo>
                <a:lnTo>
                  <a:pt x="2321900" y="1718249"/>
                </a:lnTo>
                <a:lnTo>
                  <a:pt x="2313993" y="1708364"/>
                </a:lnTo>
                <a:lnTo>
                  <a:pt x="2306446" y="1697655"/>
                </a:lnTo>
                <a:lnTo>
                  <a:pt x="2298539" y="1686671"/>
                </a:lnTo>
                <a:lnTo>
                  <a:pt x="2283804" y="1663606"/>
                </a:lnTo>
                <a:lnTo>
                  <a:pt x="2269069" y="1639717"/>
                </a:lnTo>
                <a:lnTo>
                  <a:pt x="2254334" y="1615828"/>
                </a:lnTo>
                <a:lnTo>
                  <a:pt x="2239959" y="1591939"/>
                </a:lnTo>
                <a:lnTo>
                  <a:pt x="2226302" y="1569148"/>
                </a:lnTo>
                <a:lnTo>
                  <a:pt x="2212286" y="1547456"/>
                </a:lnTo>
                <a:lnTo>
                  <a:pt x="2204739" y="1536198"/>
                </a:lnTo>
                <a:lnTo>
                  <a:pt x="2197910" y="1524665"/>
                </a:lnTo>
                <a:lnTo>
                  <a:pt x="2190722" y="1513133"/>
                </a:lnTo>
                <a:lnTo>
                  <a:pt x="2184253" y="1501600"/>
                </a:lnTo>
                <a:lnTo>
                  <a:pt x="2177066" y="1490342"/>
                </a:lnTo>
                <a:lnTo>
                  <a:pt x="2170597" y="1478535"/>
                </a:lnTo>
                <a:lnTo>
                  <a:pt x="2164128" y="1467002"/>
                </a:lnTo>
                <a:lnTo>
                  <a:pt x="2156940" y="1455744"/>
                </a:lnTo>
                <a:lnTo>
                  <a:pt x="2150830" y="1445585"/>
                </a:lnTo>
                <a:lnTo>
                  <a:pt x="2143642" y="1434326"/>
                </a:lnTo>
                <a:lnTo>
                  <a:pt x="2136095" y="1421696"/>
                </a:lnTo>
                <a:lnTo>
                  <a:pt x="2128189" y="1408515"/>
                </a:lnTo>
                <a:lnTo>
                  <a:pt x="2120282" y="1395610"/>
                </a:lnTo>
                <a:lnTo>
                  <a:pt x="2113813" y="1382979"/>
                </a:lnTo>
                <a:lnTo>
                  <a:pt x="2108063" y="1371172"/>
                </a:lnTo>
                <a:lnTo>
                  <a:pt x="2103750" y="1361012"/>
                </a:lnTo>
                <a:lnTo>
                  <a:pt x="2094765" y="1347832"/>
                </a:lnTo>
                <a:lnTo>
                  <a:pt x="2086140" y="1333004"/>
                </a:lnTo>
                <a:lnTo>
                  <a:pt x="2077155" y="1317353"/>
                </a:lnTo>
                <a:lnTo>
                  <a:pt x="2068530" y="1301152"/>
                </a:lnTo>
                <a:lnTo>
                  <a:pt x="2059904" y="1284402"/>
                </a:lnTo>
                <a:lnTo>
                  <a:pt x="2051638" y="1268202"/>
                </a:lnTo>
                <a:lnTo>
                  <a:pt x="2044091" y="1252276"/>
                </a:lnTo>
                <a:lnTo>
                  <a:pt x="2036185" y="1237997"/>
                </a:lnTo>
                <a:lnTo>
                  <a:pt x="2028997" y="1224543"/>
                </a:lnTo>
                <a:lnTo>
                  <a:pt x="2019653" y="1206145"/>
                </a:lnTo>
                <a:lnTo>
                  <a:pt x="2008152" y="1184178"/>
                </a:lnTo>
                <a:lnTo>
                  <a:pt x="1994495" y="1159191"/>
                </a:lnTo>
                <a:lnTo>
                  <a:pt x="1980120" y="1131183"/>
                </a:lnTo>
                <a:lnTo>
                  <a:pt x="1964307" y="1101253"/>
                </a:lnTo>
                <a:lnTo>
                  <a:pt x="1948134" y="1070500"/>
                </a:lnTo>
                <a:lnTo>
                  <a:pt x="1931602" y="1039471"/>
                </a:lnTo>
                <a:lnTo>
                  <a:pt x="1915789" y="1008169"/>
                </a:lnTo>
                <a:lnTo>
                  <a:pt x="1899976" y="977964"/>
                </a:lnTo>
                <a:lnTo>
                  <a:pt x="1885600" y="949682"/>
                </a:lnTo>
                <a:lnTo>
                  <a:pt x="1872303" y="923871"/>
                </a:lnTo>
                <a:lnTo>
                  <a:pt x="1861162" y="900805"/>
                </a:lnTo>
                <a:lnTo>
                  <a:pt x="1852177" y="881584"/>
                </a:lnTo>
                <a:lnTo>
                  <a:pt x="1845708" y="867306"/>
                </a:lnTo>
                <a:lnTo>
                  <a:pt x="1842114" y="857695"/>
                </a:lnTo>
                <a:lnTo>
                  <a:pt x="1839239" y="853302"/>
                </a:lnTo>
                <a:lnTo>
                  <a:pt x="1834567" y="846163"/>
                </a:lnTo>
                <a:lnTo>
                  <a:pt x="1828817" y="836278"/>
                </a:lnTo>
                <a:lnTo>
                  <a:pt x="1822707" y="824196"/>
                </a:lnTo>
                <a:lnTo>
                  <a:pt x="1807972" y="794540"/>
                </a:lnTo>
                <a:lnTo>
                  <a:pt x="1791799" y="761316"/>
                </a:lnTo>
                <a:lnTo>
                  <a:pt x="1776346" y="726992"/>
                </a:lnTo>
                <a:lnTo>
                  <a:pt x="1761251" y="695415"/>
                </a:lnTo>
                <a:lnTo>
                  <a:pt x="1749391" y="669329"/>
                </a:lnTo>
                <a:lnTo>
                  <a:pt x="1742204" y="652305"/>
                </a:lnTo>
                <a:lnTo>
                  <a:pt x="1723515" y="609744"/>
                </a:lnTo>
                <a:lnTo>
                  <a:pt x="1705546" y="568007"/>
                </a:lnTo>
                <a:lnTo>
                  <a:pt x="1688295" y="526544"/>
                </a:lnTo>
                <a:lnTo>
                  <a:pt x="1671404" y="485356"/>
                </a:lnTo>
                <a:lnTo>
                  <a:pt x="1654872" y="444718"/>
                </a:lnTo>
                <a:lnTo>
                  <a:pt x="1638699" y="403530"/>
                </a:lnTo>
                <a:lnTo>
                  <a:pt x="1623605" y="362616"/>
                </a:lnTo>
                <a:lnTo>
                  <a:pt x="1609229" y="321428"/>
                </a:lnTo>
                <a:lnTo>
                  <a:pt x="1602401" y="300834"/>
                </a:lnTo>
                <a:lnTo>
                  <a:pt x="1595213" y="279966"/>
                </a:lnTo>
                <a:lnTo>
                  <a:pt x="1588744" y="259097"/>
                </a:lnTo>
                <a:lnTo>
                  <a:pt x="1582634" y="238503"/>
                </a:lnTo>
                <a:lnTo>
                  <a:pt x="1576165" y="217360"/>
                </a:lnTo>
                <a:lnTo>
                  <a:pt x="1570056" y="195942"/>
                </a:lnTo>
                <a:lnTo>
                  <a:pt x="1564305" y="175074"/>
                </a:lnTo>
                <a:lnTo>
                  <a:pt x="1558555" y="153656"/>
                </a:lnTo>
                <a:lnTo>
                  <a:pt x="1553164" y="131964"/>
                </a:lnTo>
                <a:lnTo>
                  <a:pt x="1548492" y="109997"/>
                </a:lnTo>
                <a:lnTo>
                  <a:pt x="1543461" y="88305"/>
                </a:lnTo>
                <a:lnTo>
                  <a:pt x="1538429" y="66063"/>
                </a:lnTo>
                <a:lnTo>
                  <a:pt x="1534117" y="43822"/>
                </a:lnTo>
                <a:lnTo>
                  <a:pt x="1529804" y="21031"/>
                </a:lnTo>
                <a:close/>
                <a:moveTo>
                  <a:pt x="0" y="0"/>
                </a:moveTo>
                <a:lnTo>
                  <a:pt x="1191188" y="0"/>
                </a:lnTo>
                <a:lnTo>
                  <a:pt x="1195310" y="16586"/>
                </a:lnTo>
                <a:lnTo>
                  <a:pt x="1201707" y="40411"/>
                </a:lnTo>
                <a:lnTo>
                  <a:pt x="1208103" y="63625"/>
                </a:lnTo>
                <a:lnTo>
                  <a:pt x="1214900" y="87449"/>
                </a:lnTo>
                <a:lnTo>
                  <a:pt x="1222094" y="110968"/>
                </a:lnTo>
                <a:lnTo>
                  <a:pt x="1228891" y="133876"/>
                </a:lnTo>
                <a:lnTo>
                  <a:pt x="1236087" y="157089"/>
                </a:lnTo>
                <a:lnTo>
                  <a:pt x="1244083" y="180303"/>
                </a:lnTo>
                <a:lnTo>
                  <a:pt x="1251679" y="203211"/>
                </a:lnTo>
                <a:lnTo>
                  <a:pt x="1267669" y="249027"/>
                </a:lnTo>
                <a:lnTo>
                  <a:pt x="1284459" y="294538"/>
                </a:lnTo>
                <a:lnTo>
                  <a:pt x="1302450" y="340354"/>
                </a:lnTo>
                <a:lnTo>
                  <a:pt x="1320839" y="385559"/>
                </a:lnTo>
                <a:lnTo>
                  <a:pt x="1339628" y="431375"/>
                </a:lnTo>
                <a:lnTo>
                  <a:pt x="1358818" y="477496"/>
                </a:lnTo>
                <a:lnTo>
                  <a:pt x="1378807" y="523924"/>
                </a:lnTo>
                <a:lnTo>
                  <a:pt x="1399595" y="571267"/>
                </a:lnTo>
                <a:lnTo>
                  <a:pt x="1407589" y="590204"/>
                </a:lnTo>
                <a:lnTo>
                  <a:pt x="1420782" y="619221"/>
                </a:lnTo>
                <a:lnTo>
                  <a:pt x="1437572" y="654346"/>
                </a:lnTo>
                <a:lnTo>
                  <a:pt x="1454763" y="692527"/>
                </a:lnTo>
                <a:lnTo>
                  <a:pt x="1472752" y="729485"/>
                </a:lnTo>
                <a:lnTo>
                  <a:pt x="1489143" y="762473"/>
                </a:lnTo>
                <a:lnTo>
                  <a:pt x="1495939" y="775912"/>
                </a:lnTo>
                <a:lnTo>
                  <a:pt x="1502336" y="786908"/>
                </a:lnTo>
                <a:lnTo>
                  <a:pt x="1507533" y="794849"/>
                </a:lnTo>
                <a:lnTo>
                  <a:pt x="1510731" y="799737"/>
                </a:lnTo>
                <a:lnTo>
                  <a:pt x="1514729" y="810426"/>
                </a:lnTo>
                <a:lnTo>
                  <a:pt x="1521924" y="826310"/>
                </a:lnTo>
                <a:lnTo>
                  <a:pt x="1531918" y="847690"/>
                </a:lnTo>
                <a:lnTo>
                  <a:pt x="1544313" y="873347"/>
                </a:lnTo>
                <a:lnTo>
                  <a:pt x="1559104" y="902059"/>
                </a:lnTo>
                <a:lnTo>
                  <a:pt x="1575094" y="933519"/>
                </a:lnTo>
                <a:lnTo>
                  <a:pt x="1592685" y="967118"/>
                </a:lnTo>
                <a:lnTo>
                  <a:pt x="1610275" y="1001938"/>
                </a:lnTo>
                <a:lnTo>
                  <a:pt x="1628664" y="1036452"/>
                </a:lnTo>
                <a:lnTo>
                  <a:pt x="1646654" y="1070662"/>
                </a:lnTo>
                <a:lnTo>
                  <a:pt x="1664244" y="1103955"/>
                </a:lnTo>
                <a:lnTo>
                  <a:pt x="1680236" y="1135110"/>
                </a:lnTo>
                <a:lnTo>
                  <a:pt x="1695426" y="1162905"/>
                </a:lnTo>
                <a:lnTo>
                  <a:pt x="1708220" y="1187340"/>
                </a:lnTo>
                <a:lnTo>
                  <a:pt x="1718613" y="1207805"/>
                </a:lnTo>
                <a:lnTo>
                  <a:pt x="1726609" y="1222771"/>
                </a:lnTo>
                <a:lnTo>
                  <a:pt x="1735403" y="1238655"/>
                </a:lnTo>
                <a:lnTo>
                  <a:pt x="1743799" y="1256370"/>
                </a:lnTo>
                <a:lnTo>
                  <a:pt x="1752994" y="1274391"/>
                </a:lnTo>
                <a:lnTo>
                  <a:pt x="1762588" y="1293023"/>
                </a:lnTo>
                <a:lnTo>
                  <a:pt x="1772183" y="1311043"/>
                </a:lnTo>
                <a:lnTo>
                  <a:pt x="1782177" y="1328454"/>
                </a:lnTo>
                <a:lnTo>
                  <a:pt x="1791772" y="1344948"/>
                </a:lnTo>
                <a:lnTo>
                  <a:pt x="1801766" y="1359609"/>
                </a:lnTo>
                <a:lnTo>
                  <a:pt x="1806564" y="1370910"/>
                </a:lnTo>
                <a:lnTo>
                  <a:pt x="1812959" y="1384044"/>
                </a:lnTo>
                <a:lnTo>
                  <a:pt x="1820156" y="1398094"/>
                </a:lnTo>
                <a:lnTo>
                  <a:pt x="1828951" y="1412450"/>
                </a:lnTo>
                <a:lnTo>
                  <a:pt x="1837745" y="1427111"/>
                </a:lnTo>
                <a:lnTo>
                  <a:pt x="1846141" y="1441161"/>
                </a:lnTo>
                <a:lnTo>
                  <a:pt x="1854137" y="1453684"/>
                </a:lnTo>
                <a:lnTo>
                  <a:pt x="1860933" y="1464986"/>
                </a:lnTo>
                <a:lnTo>
                  <a:pt x="1868928" y="1477509"/>
                </a:lnTo>
                <a:lnTo>
                  <a:pt x="1876124" y="1490337"/>
                </a:lnTo>
                <a:lnTo>
                  <a:pt x="1883320" y="1503471"/>
                </a:lnTo>
                <a:lnTo>
                  <a:pt x="1891314" y="1515994"/>
                </a:lnTo>
                <a:lnTo>
                  <a:pt x="1898511" y="1528823"/>
                </a:lnTo>
                <a:lnTo>
                  <a:pt x="1906507" y="1541651"/>
                </a:lnTo>
                <a:lnTo>
                  <a:pt x="1914102" y="1554480"/>
                </a:lnTo>
                <a:lnTo>
                  <a:pt x="1922497" y="1567003"/>
                </a:lnTo>
                <a:lnTo>
                  <a:pt x="1938089" y="1591133"/>
                </a:lnTo>
                <a:lnTo>
                  <a:pt x="1953280" y="1616484"/>
                </a:lnTo>
                <a:lnTo>
                  <a:pt x="1969270" y="1643058"/>
                </a:lnTo>
                <a:lnTo>
                  <a:pt x="1985662" y="1669631"/>
                </a:lnTo>
                <a:lnTo>
                  <a:pt x="2002052" y="1696204"/>
                </a:lnTo>
                <a:lnTo>
                  <a:pt x="2018443" y="1721861"/>
                </a:lnTo>
                <a:lnTo>
                  <a:pt x="2027239" y="1734079"/>
                </a:lnTo>
                <a:lnTo>
                  <a:pt x="2035634" y="1745991"/>
                </a:lnTo>
                <a:lnTo>
                  <a:pt x="2044427" y="1756986"/>
                </a:lnTo>
                <a:lnTo>
                  <a:pt x="2053224" y="1767983"/>
                </a:lnTo>
                <a:lnTo>
                  <a:pt x="2057222" y="1775313"/>
                </a:lnTo>
                <a:lnTo>
                  <a:pt x="2063218" y="1784781"/>
                </a:lnTo>
                <a:lnTo>
                  <a:pt x="2070014" y="1795778"/>
                </a:lnTo>
                <a:lnTo>
                  <a:pt x="2079208" y="1808912"/>
                </a:lnTo>
                <a:lnTo>
                  <a:pt x="2100397" y="1839456"/>
                </a:lnTo>
                <a:lnTo>
                  <a:pt x="2126382" y="1875804"/>
                </a:lnTo>
                <a:lnTo>
                  <a:pt x="2155565" y="1916121"/>
                </a:lnTo>
                <a:lnTo>
                  <a:pt x="2187147" y="1959494"/>
                </a:lnTo>
                <a:lnTo>
                  <a:pt x="2221129" y="2004393"/>
                </a:lnTo>
                <a:lnTo>
                  <a:pt x="2255509" y="2050210"/>
                </a:lnTo>
                <a:lnTo>
                  <a:pt x="2290289" y="2095721"/>
                </a:lnTo>
                <a:lnTo>
                  <a:pt x="2323470" y="2139093"/>
                </a:lnTo>
                <a:lnTo>
                  <a:pt x="2355053" y="2179717"/>
                </a:lnTo>
                <a:lnTo>
                  <a:pt x="2384236" y="2216370"/>
                </a:lnTo>
                <a:lnTo>
                  <a:pt x="2410221" y="2247830"/>
                </a:lnTo>
                <a:lnTo>
                  <a:pt x="2430610" y="2272571"/>
                </a:lnTo>
                <a:lnTo>
                  <a:pt x="2439404" y="2282344"/>
                </a:lnTo>
                <a:lnTo>
                  <a:pt x="2446200" y="2289980"/>
                </a:lnTo>
                <a:lnTo>
                  <a:pt x="2451798" y="2295784"/>
                </a:lnTo>
                <a:lnTo>
                  <a:pt x="2455795" y="2298838"/>
                </a:lnTo>
                <a:lnTo>
                  <a:pt x="2458194" y="2302503"/>
                </a:lnTo>
                <a:lnTo>
                  <a:pt x="2461791" y="2308307"/>
                </a:lnTo>
                <a:lnTo>
                  <a:pt x="2466589" y="2314722"/>
                </a:lnTo>
                <a:lnTo>
                  <a:pt x="2472986" y="2323273"/>
                </a:lnTo>
                <a:lnTo>
                  <a:pt x="2489375" y="2343128"/>
                </a:lnTo>
                <a:lnTo>
                  <a:pt x="2508965" y="2366951"/>
                </a:lnTo>
                <a:lnTo>
                  <a:pt x="2532153" y="2394135"/>
                </a:lnTo>
                <a:lnTo>
                  <a:pt x="2558137" y="2423763"/>
                </a:lnTo>
                <a:lnTo>
                  <a:pt x="2585722" y="2455224"/>
                </a:lnTo>
                <a:lnTo>
                  <a:pt x="2614505" y="2487600"/>
                </a:lnTo>
                <a:lnTo>
                  <a:pt x="2643289" y="2519672"/>
                </a:lnTo>
                <a:lnTo>
                  <a:pt x="2671673" y="2551438"/>
                </a:lnTo>
                <a:lnTo>
                  <a:pt x="2699257" y="2581065"/>
                </a:lnTo>
                <a:lnTo>
                  <a:pt x="2724842" y="2609166"/>
                </a:lnTo>
                <a:lnTo>
                  <a:pt x="2747629" y="2633602"/>
                </a:lnTo>
                <a:lnTo>
                  <a:pt x="2767218" y="2654371"/>
                </a:lnTo>
                <a:lnTo>
                  <a:pt x="2782809" y="2670254"/>
                </a:lnTo>
                <a:lnTo>
                  <a:pt x="2793603" y="2680334"/>
                </a:lnTo>
                <a:lnTo>
                  <a:pt x="2797201" y="2684915"/>
                </a:lnTo>
                <a:lnTo>
                  <a:pt x="2801998" y="2691330"/>
                </a:lnTo>
                <a:lnTo>
                  <a:pt x="2809594" y="2699576"/>
                </a:lnTo>
                <a:lnTo>
                  <a:pt x="2819188" y="2709656"/>
                </a:lnTo>
                <a:lnTo>
                  <a:pt x="2842375" y="2734702"/>
                </a:lnTo>
                <a:lnTo>
                  <a:pt x="2871159" y="2764635"/>
                </a:lnTo>
                <a:lnTo>
                  <a:pt x="2905140" y="2799150"/>
                </a:lnTo>
                <a:lnTo>
                  <a:pt x="2942719" y="2836719"/>
                </a:lnTo>
                <a:lnTo>
                  <a:pt x="2982297" y="2876426"/>
                </a:lnTo>
                <a:lnTo>
                  <a:pt x="3023073" y="2917050"/>
                </a:lnTo>
                <a:lnTo>
                  <a:pt x="3064250" y="2957674"/>
                </a:lnTo>
                <a:lnTo>
                  <a:pt x="3104627" y="2997075"/>
                </a:lnTo>
                <a:lnTo>
                  <a:pt x="3143005" y="3034034"/>
                </a:lnTo>
                <a:lnTo>
                  <a:pt x="3178185" y="3067937"/>
                </a:lnTo>
                <a:lnTo>
                  <a:pt x="3209367" y="3097260"/>
                </a:lnTo>
                <a:lnTo>
                  <a:pt x="3234952" y="3121084"/>
                </a:lnTo>
                <a:lnTo>
                  <a:pt x="3245347" y="3130553"/>
                </a:lnTo>
                <a:lnTo>
                  <a:pt x="3254143" y="3138189"/>
                </a:lnTo>
                <a:lnTo>
                  <a:pt x="3261339" y="3143993"/>
                </a:lnTo>
                <a:lnTo>
                  <a:pt x="3266135" y="3147352"/>
                </a:lnTo>
                <a:lnTo>
                  <a:pt x="3268934" y="3151322"/>
                </a:lnTo>
                <a:lnTo>
                  <a:pt x="3272532" y="3155905"/>
                </a:lnTo>
                <a:lnTo>
                  <a:pt x="3277329" y="3161097"/>
                </a:lnTo>
                <a:lnTo>
                  <a:pt x="3282926" y="3166595"/>
                </a:lnTo>
                <a:lnTo>
                  <a:pt x="3296118" y="3179728"/>
                </a:lnTo>
                <a:lnTo>
                  <a:pt x="3312508" y="3195306"/>
                </a:lnTo>
                <a:lnTo>
                  <a:pt x="3331299" y="3212106"/>
                </a:lnTo>
                <a:lnTo>
                  <a:pt x="3351686" y="3230432"/>
                </a:lnTo>
                <a:lnTo>
                  <a:pt x="3373674" y="3249370"/>
                </a:lnTo>
                <a:lnTo>
                  <a:pt x="3396062" y="3269223"/>
                </a:lnTo>
                <a:lnTo>
                  <a:pt x="3419248" y="3289382"/>
                </a:lnTo>
                <a:lnTo>
                  <a:pt x="3442035" y="3309235"/>
                </a:lnTo>
                <a:lnTo>
                  <a:pt x="3464023" y="3328478"/>
                </a:lnTo>
                <a:lnTo>
                  <a:pt x="3485611" y="3346805"/>
                </a:lnTo>
                <a:lnTo>
                  <a:pt x="3505200" y="3363909"/>
                </a:lnTo>
                <a:lnTo>
                  <a:pt x="3522790" y="3379487"/>
                </a:lnTo>
                <a:lnTo>
                  <a:pt x="3537581" y="3393537"/>
                </a:lnTo>
                <a:lnTo>
                  <a:pt x="3549575" y="3404533"/>
                </a:lnTo>
                <a:lnTo>
                  <a:pt x="3555971" y="3410948"/>
                </a:lnTo>
                <a:lnTo>
                  <a:pt x="3560768" y="3414612"/>
                </a:lnTo>
                <a:lnTo>
                  <a:pt x="3565965" y="3418889"/>
                </a:lnTo>
                <a:lnTo>
                  <a:pt x="3573961" y="3425303"/>
                </a:lnTo>
                <a:lnTo>
                  <a:pt x="3648719" y="3489446"/>
                </a:lnTo>
                <a:lnTo>
                  <a:pt x="3662310" y="3499525"/>
                </a:lnTo>
                <a:lnTo>
                  <a:pt x="3675103" y="3509299"/>
                </a:lnTo>
                <a:lnTo>
                  <a:pt x="3687896" y="3519378"/>
                </a:lnTo>
                <a:lnTo>
                  <a:pt x="3700290" y="3529153"/>
                </a:lnTo>
                <a:lnTo>
                  <a:pt x="3712682" y="3538927"/>
                </a:lnTo>
                <a:lnTo>
                  <a:pt x="3724675" y="3548701"/>
                </a:lnTo>
                <a:lnTo>
                  <a:pt x="3737868" y="3558781"/>
                </a:lnTo>
                <a:lnTo>
                  <a:pt x="3750660" y="3568860"/>
                </a:lnTo>
                <a:lnTo>
                  <a:pt x="3760655" y="3577107"/>
                </a:lnTo>
                <a:lnTo>
                  <a:pt x="3775447" y="3588409"/>
                </a:lnTo>
                <a:lnTo>
                  <a:pt x="3794236" y="3602764"/>
                </a:lnTo>
                <a:lnTo>
                  <a:pt x="3815824" y="3619257"/>
                </a:lnTo>
                <a:lnTo>
                  <a:pt x="3839810" y="3636973"/>
                </a:lnTo>
                <a:lnTo>
                  <a:pt x="3865795" y="3656216"/>
                </a:lnTo>
                <a:lnTo>
                  <a:pt x="3892581" y="3676375"/>
                </a:lnTo>
                <a:lnTo>
                  <a:pt x="3919765" y="3696534"/>
                </a:lnTo>
                <a:lnTo>
                  <a:pt x="3946549" y="3716388"/>
                </a:lnTo>
                <a:lnTo>
                  <a:pt x="3972934" y="3735631"/>
                </a:lnTo>
                <a:lnTo>
                  <a:pt x="3997721" y="3753346"/>
                </a:lnTo>
                <a:lnTo>
                  <a:pt x="4020108" y="3769229"/>
                </a:lnTo>
                <a:lnTo>
                  <a:pt x="4039298" y="3782974"/>
                </a:lnTo>
                <a:lnTo>
                  <a:pt x="4054888" y="3793665"/>
                </a:lnTo>
                <a:lnTo>
                  <a:pt x="4066082" y="3801301"/>
                </a:lnTo>
                <a:lnTo>
                  <a:pt x="4072478" y="3804660"/>
                </a:lnTo>
                <a:lnTo>
                  <a:pt x="4079674" y="3811074"/>
                </a:lnTo>
                <a:lnTo>
                  <a:pt x="4087670" y="3816877"/>
                </a:lnTo>
                <a:lnTo>
                  <a:pt x="4095266" y="3822681"/>
                </a:lnTo>
                <a:lnTo>
                  <a:pt x="4103661" y="3828179"/>
                </a:lnTo>
                <a:lnTo>
                  <a:pt x="4120451" y="3838564"/>
                </a:lnTo>
                <a:lnTo>
                  <a:pt x="4138041" y="3849255"/>
                </a:lnTo>
                <a:lnTo>
                  <a:pt x="4170822" y="3868497"/>
                </a:lnTo>
                <a:lnTo>
                  <a:pt x="4203205" y="3887129"/>
                </a:lnTo>
                <a:lnTo>
                  <a:pt x="4236385" y="3905761"/>
                </a:lnTo>
                <a:lnTo>
                  <a:pt x="4268767" y="3923171"/>
                </a:lnTo>
                <a:lnTo>
                  <a:pt x="4285157" y="3932029"/>
                </a:lnTo>
                <a:lnTo>
                  <a:pt x="4301948" y="3940276"/>
                </a:lnTo>
                <a:lnTo>
                  <a:pt x="4318739" y="3948828"/>
                </a:lnTo>
                <a:lnTo>
                  <a:pt x="4335129" y="3956770"/>
                </a:lnTo>
                <a:lnTo>
                  <a:pt x="4351919" y="3964711"/>
                </a:lnTo>
                <a:lnTo>
                  <a:pt x="4369109" y="3972652"/>
                </a:lnTo>
                <a:lnTo>
                  <a:pt x="4385901" y="3980288"/>
                </a:lnTo>
                <a:lnTo>
                  <a:pt x="4403491" y="3987619"/>
                </a:lnTo>
                <a:lnTo>
                  <a:pt x="4421080" y="3994644"/>
                </a:lnTo>
                <a:lnTo>
                  <a:pt x="4438670" y="4001669"/>
                </a:lnTo>
                <a:lnTo>
                  <a:pt x="4456660" y="4008083"/>
                </a:lnTo>
                <a:lnTo>
                  <a:pt x="4475050" y="4014803"/>
                </a:lnTo>
                <a:lnTo>
                  <a:pt x="4493440" y="4020912"/>
                </a:lnTo>
                <a:lnTo>
                  <a:pt x="4512229" y="4026716"/>
                </a:lnTo>
                <a:lnTo>
                  <a:pt x="4531418" y="4032519"/>
                </a:lnTo>
                <a:lnTo>
                  <a:pt x="4550607" y="4038017"/>
                </a:lnTo>
                <a:lnTo>
                  <a:pt x="4570196" y="4043209"/>
                </a:lnTo>
                <a:lnTo>
                  <a:pt x="4590585" y="4048096"/>
                </a:lnTo>
                <a:lnTo>
                  <a:pt x="4610972" y="4052678"/>
                </a:lnTo>
                <a:lnTo>
                  <a:pt x="4632160" y="4056649"/>
                </a:lnTo>
                <a:lnTo>
                  <a:pt x="4652949" y="4060925"/>
                </a:lnTo>
                <a:lnTo>
                  <a:pt x="4674937" y="4064590"/>
                </a:lnTo>
                <a:lnTo>
                  <a:pt x="4696925" y="4067950"/>
                </a:lnTo>
                <a:lnTo>
                  <a:pt x="4719711" y="4071005"/>
                </a:lnTo>
                <a:lnTo>
                  <a:pt x="4729705" y="4072226"/>
                </a:lnTo>
                <a:lnTo>
                  <a:pt x="4740099" y="4072837"/>
                </a:lnTo>
                <a:lnTo>
                  <a:pt x="4751293" y="4072837"/>
                </a:lnTo>
                <a:lnTo>
                  <a:pt x="4762887" y="4072531"/>
                </a:lnTo>
                <a:lnTo>
                  <a:pt x="4774880" y="4071920"/>
                </a:lnTo>
                <a:lnTo>
                  <a:pt x="4787273" y="4071005"/>
                </a:lnTo>
                <a:lnTo>
                  <a:pt x="4800066" y="4069783"/>
                </a:lnTo>
                <a:lnTo>
                  <a:pt x="4812859" y="4067950"/>
                </a:lnTo>
                <a:lnTo>
                  <a:pt x="4826051" y="4066117"/>
                </a:lnTo>
                <a:lnTo>
                  <a:pt x="4839643" y="4063674"/>
                </a:lnTo>
                <a:lnTo>
                  <a:pt x="4853635" y="4061230"/>
                </a:lnTo>
                <a:lnTo>
                  <a:pt x="4867227" y="4058786"/>
                </a:lnTo>
                <a:lnTo>
                  <a:pt x="4895212" y="4052678"/>
                </a:lnTo>
                <a:lnTo>
                  <a:pt x="4923196" y="4045958"/>
                </a:lnTo>
                <a:lnTo>
                  <a:pt x="4950380" y="4038627"/>
                </a:lnTo>
                <a:lnTo>
                  <a:pt x="4977565" y="4031297"/>
                </a:lnTo>
                <a:lnTo>
                  <a:pt x="5003550" y="4023355"/>
                </a:lnTo>
                <a:lnTo>
                  <a:pt x="5027936" y="4015414"/>
                </a:lnTo>
                <a:lnTo>
                  <a:pt x="5050723" y="4007778"/>
                </a:lnTo>
                <a:lnTo>
                  <a:pt x="5071112" y="4000142"/>
                </a:lnTo>
                <a:lnTo>
                  <a:pt x="5089901" y="3993422"/>
                </a:lnTo>
                <a:lnTo>
                  <a:pt x="5105492" y="3987008"/>
                </a:lnTo>
                <a:lnTo>
                  <a:pt x="5129079" y="3976623"/>
                </a:lnTo>
                <a:lnTo>
                  <a:pt x="5151467" y="3966849"/>
                </a:lnTo>
                <a:lnTo>
                  <a:pt x="5171855" y="3957381"/>
                </a:lnTo>
                <a:lnTo>
                  <a:pt x="5191044" y="3948523"/>
                </a:lnTo>
                <a:lnTo>
                  <a:pt x="5209434" y="3939665"/>
                </a:lnTo>
                <a:lnTo>
                  <a:pt x="5226624" y="3930807"/>
                </a:lnTo>
                <a:lnTo>
                  <a:pt x="5243814" y="3922255"/>
                </a:lnTo>
                <a:lnTo>
                  <a:pt x="5260604" y="3913397"/>
                </a:lnTo>
                <a:lnTo>
                  <a:pt x="5276596" y="3904234"/>
                </a:lnTo>
                <a:lnTo>
                  <a:pt x="5292986" y="3895070"/>
                </a:lnTo>
                <a:lnTo>
                  <a:pt x="5309776" y="3885602"/>
                </a:lnTo>
                <a:lnTo>
                  <a:pt x="5326568" y="3875522"/>
                </a:lnTo>
                <a:lnTo>
                  <a:pt x="5362147" y="3853836"/>
                </a:lnTo>
                <a:lnTo>
                  <a:pt x="5402124" y="3829096"/>
                </a:lnTo>
                <a:lnTo>
                  <a:pt x="5418915" y="3818710"/>
                </a:lnTo>
                <a:lnTo>
                  <a:pt x="5436904" y="3807104"/>
                </a:lnTo>
                <a:lnTo>
                  <a:pt x="5455694" y="3795191"/>
                </a:lnTo>
                <a:lnTo>
                  <a:pt x="5474483" y="3782668"/>
                </a:lnTo>
                <a:lnTo>
                  <a:pt x="5512861" y="3757012"/>
                </a:lnTo>
                <a:lnTo>
                  <a:pt x="5551639" y="3729522"/>
                </a:lnTo>
                <a:lnTo>
                  <a:pt x="5590017" y="3702338"/>
                </a:lnTo>
                <a:lnTo>
                  <a:pt x="5626797" y="3675153"/>
                </a:lnTo>
                <a:lnTo>
                  <a:pt x="5661577" y="3648885"/>
                </a:lnTo>
                <a:lnTo>
                  <a:pt x="5693159" y="3624451"/>
                </a:lnTo>
                <a:lnTo>
                  <a:pt x="5703953" y="3615898"/>
                </a:lnTo>
                <a:lnTo>
                  <a:pt x="5715946" y="3607956"/>
                </a:lnTo>
                <a:lnTo>
                  <a:pt x="5728339" y="3600015"/>
                </a:lnTo>
                <a:lnTo>
                  <a:pt x="5741132" y="3591462"/>
                </a:lnTo>
                <a:lnTo>
                  <a:pt x="5753924" y="3582910"/>
                </a:lnTo>
                <a:lnTo>
                  <a:pt x="5766717" y="3574053"/>
                </a:lnTo>
                <a:lnTo>
                  <a:pt x="5779510" y="3564584"/>
                </a:lnTo>
                <a:lnTo>
                  <a:pt x="5791904" y="3554809"/>
                </a:lnTo>
                <a:lnTo>
                  <a:pt x="6377971" y="3045946"/>
                </a:lnTo>
                <a:lnTo>
                  <a:pt x="6403956" y="3020594"/>
                </a:lnTo>
                <a:lnTo>
                  <a:pt x="6431540" y="2994327"/>
                </a:lnTo>
                <a:lnTo>
                  <a:pt x="6459924" y="2968058"/>
                </a:lnTo>
                <a:lnTo>
                  <a:pt x="6487909" y="2941791"/>
                </a:lnTo>
                <a:lnTo>
                  <a:pt x="6516293" y="2915218"/>
                </a:lnTo>
                <a:lnTo>
                  <a:pt x="6544677" y="2888339"/>
                </a:lnTo>
                <a:lnTo>
                  <a:pt x="6572261" y="2861459"/>
                </a:lnTo>
                <a:lnTo>
                  <a:pt x="6598645" y="2834886"/>
                </a:lnTo>
                <a:lnTo>
                  <a:pt x="6626230" y="2806175"/>
                </a:lnTo>
                <a:lnTo>
                  <a:pt x="6653814" y="2778380"/>
                </a:lnTo>
                <a:lnTo>
                  <a:pt x="6680200" y="2751196"/>
                </a:lnTo>
                <a:lnTo>
                  <a:pt x="6706584" y="2724012"/>
                </a:lnTo>
                <a:lnTo>
                  <a:pt x="6732569" y="2697439"/>
                </a:lnTo>
                <a:lnTo>
                  <a:pt x="6758555" y="2670865"/>
                </a:lnTo>
                <a:lnTo>
                  <a:pt x="6784140" y="2644597"/>
                </a:lnTo>
                <a:lnTo>
                  <a:pt x="6809326" y="2618329"/>
                </a:lnTo>
                <a:lnTo>
                  <a:pt x="6834912" y="2591756"/>
                </a:lnTo>
                <a:lnTo>
                  <a:pt x="6860097" y="2564877"/>
                </a:lnTo>
                <a:lnTo>
                  <a:pt x="6885682" y="2537998"/>
                </a:lnTo>
                <a:lnTo>
                  <a:pt x="6911268" y="2510203"/>
                </a:lnTo>
                <a:lnTo>
                  <a:pt x="6937253" y="2482408"/>
                </a:lnTo>
                <a:lnTo>
                  <a:pt x="6963238" y="2453391"/>
                </a:lnTo>
                <a:lnTo>
                  <a:pt x="6990024" y="2423763"/>
                </a:lnTo>
                <a:lnTo>
                  <a:pt x="7016409" y="2393524"/>
                </a:lnTo>
                <a:lnTo>
                  <a:pt x="7041994" y="2364814"/>
                </a:lnTo>
                <a:lnTo>
                  <a:pt x="7066780" y="2335797"/>
                </a:lnTo>
                <a:lnTo>
                  <a:pt x="7091166" y="2306780"/>
                </a:lnTo>
                <a:lnTo>
                  <a:pt x="7115952" y="2277763"/>
                </a:lnTo>
                <a:lnTo>
                  <a:pt x="7139938" y="2248441"/>
                </a:lnTo>
                <a:lnTo>
                  <a:pt x="7164325" y="2219118"/>
                </a:lnTo>
                <a:lnTo>
                  <a:pt x="7188711" y="2189490"/>
                </a:lnTo>
                <a:lnTo>
                  <a:pt x="7213098" y="2159558"/>
                </a:lnTo>
                <a:lnTo>
                  <a:pt x="7237083" y="2131152"/>
                </a:lnTo>
                <a:lnTo>
                  <a:pt x="7260270" y="2101830"/>
                </a:lnTo>
                <a:lnTo>
                  <a:pt x="7283856" y="2072202"/>
                </a:lnTo>
                <a:lnTo>
                  <a:pt x="7306644" y="2042574"/>
                </a:lnTo>
                <a:lnTo>
                  <a:pt x="7329432" y="2012640"/>
                </a:lnTo>
                <a:lnTo>
                  <a:pt x="7352218" y="1982402"/>
                </a:lnTo>
                <a:lnTo>
                  <a:pt x="7375005" y="1952164"/>
                </a:lnTo>
                <a:lnTo>
                  <a:pt x="7397793" y="1921314"/>
                </a:lnTo>
                <a:lnTo>
                  <a:pt x="7420179" y="1890159"/>
                </a:lnTo>
                <a:lnTo>
                  <a:pt x="7442567" y="1859004"/>
                </a:lnTo>
                <a:lnTo>
                  <a:pt x="7464555" y="1828154"/>
                </a:lnTo>
                <a:lnTo>
                  <a:pt x="7486543" y="1796694"/>
                </a:lnTo>
                <a:lnTo>
                  <a:pt x="7508130" y="1765233"/>
                </a:lnTo>
                <a:lnTo>
                  <a:pt x="7529718" y="1733163"/>
                </a:lnTo>
                <a:lnTo>
                  <a:pt x="7551306" y="1701396"/>
                </a:lnTo>
                <a:lnTo>
                  <a:pt x="7572494" y="1669631"/>
                </a:lnTo>
                <a:lnTo>
                  <a:pt x="7586885" y="1647639"/>
                </a:lnTo>
                <a:lnTo>
                  <a:pt x="7602077" y="1624731"/>
                </a:lnTo>
                <a:lnTo>
                  <a:pt x="7617268" y="1601212"/>
                </a:lnTo>
                <a:lnTo>
                  <a:pt x="7632860" y="1577082"/>
                </a:lnTo>
                <a:lnTo>
                  <a:pt x="7647651" y="1552341"/>
                </a:lnTo>
                <a:lnTo>
                  <a:pt x="7663242" y="1526990"/>
                </a:lnTo>
                <a:lnTo>
                  <a:pt x="7678834" y="1501944"/>
                </a:lnTo>
                <a:lnTo>
                  <a:pt x="7694424" y="1476287"/>
                </a:lnTo>
                <a:lnTo>
                  <a:pt x="7709616" y="1450936"/>
                </a:lnTo>
                <a:lnTo>
                  <a:pt x="7725207" y="1424973"/>
                </a:lnTo>
                <a:lnTo>
                  <a:pt x="7739599" y="1399621"/>
                </a:lnTo>
                <a:lnTo>
                  <a:pt x="7754390" y="1374270"/>
                </a:lnTo>
                <a:lnTo>
                  <a:pt x="7768783" y="1349529"/>
                </a:lnTo>
                <a:lnTo>
                  <a:pt x="7782374" y="1325093"/>
                </a:lnTo>
                <a:lnTo>
                  <a:pt x="7795567" y="1300964"/>
                </a:lnTo>
                <a:lnTo>
                  <a:pt x="7808359" y="1277445"/>
                </a:lnTo>
                <a:lnTo>
                  <a:pt x="7816754" y="1261867"/>
                </a:lnTo>
                <a:lnTo>
                  <a:pt x="7826749" y="1245069"/>
                </a:lnTo>
                <a:lnTo>
                  <a:pt x="7836743" y="1227658"/>
                </a:lnTo>
                <a:lnTo>
                  <a:pt x="7847137" y="1209332"/>
                </a:lnTo>
                <a:lnTo>
                  <a:pt x="7857532" y="1191616"/>
                </a:lnTo>
                <a:lnTo>
                  <a:pt x="7867126" y="1173901"/>
                </a:lnTo>
                <a:lnTo>
                  <a:pt x="7871124" y="1165348"/>
                </a:lnTo>
                <a:lnTo>
                  <a:pt x="7874723" y="1157101"/>
                </a:lnTo>
                <a:lnTo>
                  <a:pt x="7878320" y="1148854"/>
                </a:lnTo>
                <a:lnTo>
                  <a:pt x="7881119" y="1141524"/>
                </a:lnTo>
                <a:lnTo>
                  <a:pt x="7887914" y="1132056"/>
                </a:lnTo>
                <a:lnTo>
                  <a:pt x="7894710" y="1121976"/>
                </a:lnTo>
                <a:lnTo>
                  <a:pt x="7901107" y="1110980"/>
                </a:lnTo>
                <a:lnTo>
                  <a:pt x="7907503" y="1099373"/>
                </a:lnTo>
                <a:lnTo>
                  <a:pt x="7913501" y="1087461"/>
                </a:lnTo>
                <a:lnTo>
                  <a:pt x="7919497" y="1075549"/>
                </a:lnTo>
                <a:lnTo>
                  <a:pt x="7925493" y="1064247"/>
                </a:lnTo>
                <a:lnTo>
                  <a:pt x="7931090" y="1053863"/>
                </a:lnTo>
                <a:lnTo>
                  <a:pt x="7966270" y="990331"/>
                </a:lnTo>
                <a:lnTo>
                  <a:pt x="8001450" y="925578"/>
                </a:lnTo>
                <a:lnTo>
                  <a:pt x="8036231" y="860519"/>
                </a:lnTo>
                <a:lnTo>
                  <a:pt x="8070211" y="794849"/>
                </a:lnTo>
                <a:lnTo>
                  <a:pt x="8087002" y="762167"/>
                </a:lnTo>
                <a:lnTo>
                  <a:pt x="8103792" y="728874"/>
                </a:lnTo>
                <a:lnTo>
                  <a:pt x="8120582" y="695581"/>
                </a:lnTo>
                <a:lnTo>
                  <a:pt x="8136574" y="661982"/>
                </a:lnTo>
                <a:lnTo>
                  <a:pt x="8152565" y="628995"/>
                </a:lnTo>
                <a:lnTo>
                  <a:pt x="8168555" y="595397"/>
                </a:lnTo>
                <a:lnTo>
                  <a:pt x="8184147" y="561798"/>
                </a:lnTo>
                <a:lnTo>
                  <a:pt x="8198938" y="528200"/>
                </a:lnTo>
                <a:lnTo>
                  <a:pt x="8214129" y="494296"/>
                </a:lnTo>
                <a:lnTo>
                  <a:pt x="8228921" y="460392"/>
                </a:lnTo>
                <a:lnTo>
                  <a:pt x="8242914" y="426488"/>
                </a:lnTo>
                <a:lnTo>
                  <a:pt x="8257305" y="392584"/>
                </a:lnTo>
                <a:lnTo>
                  <a:pt x="8270898" y="358680"/>
                </a:lnTo>
                <a:lnTo>
                  <a:pt x="8284090" y="324776"/>
                </a:lnTo>
                <a:lnTo>
                  <a:pt x="8296883" y="290567"/>
                </a:lnTo>
                <a:lnTo>
                  <a:pt x="8309276" y="256663"/>
                </a:lnTo>
                <a:lnTo>
                  <a:pt x="8321668" y="222453"/>
                </a:lnTo>
                <a:lnTo>
                  <a:pt x="8333262" y="188550"/>
                </a:lnTo>
                <a:lnTo>
                  <a:pt x="8344456" y="154341"/>
                </a:lnTo>
                <a:lnTo>
                  <a:pt x="8355250" y="120437"/>
                </a:lnTo>
                <a:lnTo>
                  <a:pt x="8365244" y="86228"/>
                </a:lnTo>
                <a:lnTo>
                  <a:pt x="8374839" y="52018"/>
                </a:lnTo>
                <a:lnTo>
                  <a:pt x="8384033" y="18114"/>
                </a:lnTo>
                <a:lnTo>
                  <a:pt x="8388649" y="0"/>
                </a:lnTo>
                <a:lnTo>
                  <a:pt x="9580296" y="0"/>
                </a:lnTo>
                <a:lnTo>
                  <a:pt x="9572082" y="20490"/>
                </a:lnTo>
                <a:lnTo>
                  <a:pt x="9552230" y="67254"/>
                </a:lnTo>
                <a:lnTo>
                  <a:pt x="9532931" y="114019"/>
                </a:lnTo>
                <a:lnTo>
                  <a:pt x="9512528" y="160783"/>
                </a:lnTo>
                <a:lnTo>
                  <a:pt x="9491575" y="207549"/>
                </a:lnTo>
                <a:lnTo>
                  <a:pt x="9471172" y="253892"/>
                </a:lnTo>
                <a:lnTo>
                  <a:pt x="9449666" y="300235"/>
                </a:lnTo>
                <a:lnTo>
                  <a:pt x="9427610" y="346578"/>
                </a:lnTo>
                <a:lnTo>
                  <a:pt x="9405553" y="392079"/>
                </a:lnTo>
                <a:lnTo>
                  <a:pt x="9383496" y="438423"/>
                </a:lnTo>
                <a:lnTo>
                  <a:pt x="9360337" y="484345"/>
                </a:lnTo>
                <a:lnTo>
                  <a:pt x="9337177" y="530267"/>
                </a:lnTo>
                <a:lnTo>
                  <a:pt x="9314018" y="575346"/>
                </a:lnTo>
                <a:lnTo>
                  <a:pt x="9267147" y="665927"/>
                </a:lnTo>
                <a:lnTo>
                  <a:pt x="9219173" y="755664"/>
                </a:lnTo>
                <a:lnTo>
                  <a:pt x="9170648" y="844981"/>
                </a:lnTo>
                <a:lnTo>
                  <a:pt x="9122123" y="932612"/>
                </a:lnTo>
                <a:lnTo>
                  <a:pt x="9114403" y="946936"/>
                </a:lnTo>
                <a:lnTo>
                  <a:pt x="9106131" y="962525"/>
                </a:lnTo>
                <a:lnTo>
                  <a:pt x="9097861" y="978955"/>
                </a:lnTo>
                <a:lnTo>
                  <a:pt x="9089590" y="995387"/>
                </a:lnTo>
                <a:lnTo>
                  <a:pt x="9080767" y="1011396"/>
                </a:lnTo>
                <a:lnTo>
                  <a:pt x="9071944" y="1026562"/>
                </a:lnTo>
                <a:lnTo>
                  <a:pt x="9062570" y="1040466"/>
                </a:lnTo>
                <a:lnTo>
                  <a:pt x="9053195" y="1053526"/>
                </a:lnTo>
                <a:lnTo>
                  <a:pt x="9049336" y="1063637"/>
                </a:lnTo>
                <a:lnTo>
                  <a:pt x="9044372" y="1075013"/>
                </a:lnTo>
                <a:lnTo>
                  <a:pt x="9039410" y="1086388"/>
                </a:lnTo>
                <a:lnTo>
                  <a:pt x="9033896" y="1098184"/>
                </a:lnTo>
                <a:lnTo>
                  <a:pt x="9020662" y="1122620"/>
                </a:lnTo>
                <a:lnTo>
                  <a:pt x="9006325" y="1147056"/>
                </a:lnTo>
                <a:lnTo>
                  <a:pt x="8991988" y="1172333"/>
                </a:lnTo>
                <a:lnTo>
                  <a:pt x="8978202" y="1196348"/>
                </a:lnTo>
                <a:lnTo>
                  <a:pt x="8964417" y="1219520"/>
                </a:lnTo>
                <a:lnTo>
                  <a:pt x="8952837" y="1241006"/>
                </a:lnTo>
                <a:lnTo>
                  <a:pt x="8935192" y="1273447"/>
                </a:lnTo>
                <a:lnTo>
                  <a:pt x="8916995" y="1306730"/>
                </a:lnTo>
                <a:lnTo>
                  <a:pt x="8898246" y="1340434"/>
                </a:lnTo>
                <a:lnTo>
                  <a:pt x="8878396" y="1374560"/>
                </a:lnTo>
                <a:lnTo>
                  <a:pt x="8857993" y="1409528"/>
                </a:lnTo>
                <a:lnTo>
                  <a:pt x="8838142" y="1444496"/>
                </a:lnTo>
                <a:lnTo>
                  <a:pt x="8816637" y="1480306"/>
                </a:lnTo>
                <a:lnTo>
                  <a:pt x="8795682" y="1515276"/>
                </a:lnTo>
                <a:lnTo>
                  <a:pt x="8774177" y="1550664"/>
                </a:lnTo>
                <a:lnTo>
                  <a:pt x="8752671" y="1585211"/>
                </a:lnTo>
                <a:lnTo>
                  <a:pt x="8731167" y="1620180"/>
                </a:lnTo>
                <a:lnTo>
                  <a:pt x="8710764" y="1654305"/>
                </a:lnTo>
                <a:lnTo>
                  <a:pt x="8689258" y="1687588"/>
                </a:lnTo>
                <a:lnTo>
                  <a:pt x="8668304" y="1720029"/>
                </a:lnTo>
                <a:lnTo>
                  <a:pt x="8647351" y="1751627"/>
                </a:lnTo>
                <a:lnTo>
                  <a:pt x="8627499" y="1781960"/>
                </a:lnTo>
                <a:lnTo>
                  <a:pt x="8598274" y="1825776"/>
                </a:lnTo>
                <a:lnTo>
                  <a:pt x="8568498" y="1869592"/>
                </a:lnTo>
                <a:lnTo>
                  <a:pt x="8538721" y="1913828"/>
                </a:lnTo>
                <a:lnTo>
                  <a:pt x="8508944" y="1957223"/>
                </a:lnTo>
                <a:lnTo>
                  <a:pt x="8478616" y="2000617"/>
                </a:lnTo>
                <a:lnTo>
                  <a:pt x="8448288" y="2043169"/>
                </a:lnTo>
                <a:lnTo>
                  <a:pt x="8417408" y="2086142"/>
                </a:lnTo>
                <a:lnTo>
                  <a:pt x="8386528" y="2129115"/>
                </a:lnTo>
                <a:lnTo>
                  <a:pt x="8355097" y="2171666"/>
                </a:lnTo>
                <a:lnTo>
                  <a:pt x="8323667" y="2213375"/>
                </a:lnTo>
                <a:lnTo>
                  <a:pt x="8292236" y="2255084"/>
                </a:lnTo>
                <a:lnTo>
                  <a:pt x="8260805" y="2296372"/>
                </a:lnTo>
                <a:lnTo>
                  <a:pt x="8229374" y="2337238"/>
                </a:lnTo>
                <a:lnTo>
                  <a:pt x="8196841" y="2378105"/>
                </a:lnTo>
                <a:lnTo>
                  <a:pt x="8164858" y="2418550"/>
                </a:lnTo>
                <a:lnTo>
                  <a:pt x="8131773" y="2457732"/>
                </a:lnTo>
                <a:lnTo>
                  <a:pt x="8098136" y="2499020"/>
                </a:lnTo>
                <a:lnTo>
                  <a:pt x="8064500" y="2539886"/>
                </a:lnTo>
                <a:lnTo>
                  <a:pt x="8030863" y="2580331"/>
                </a:lnTo>
                <a:lnTo>
                  <a:pt x="7997778" y="2620776"/>
                </a:lnTo>
                <a:lnTo>
                  <a:pt x="7963590" y="2660800"/>
                </a:lnTo>
                <a:lnTo>
                  <a:pt x="7929953" y="2700824"/>
                </a:lnTo>
                <a:lnTo>
                  <a:pt x="7895766" y="2740848"/>
                </a:lnTo>
                <a:lnTo>
                  <a:pt x="7860474" y="2780450"/>
                </a:lnTo>
                <a:lnTo>
                  <a:pt x="7824080" y="2822159"/>
                </a:lnTo>
                <a:lnTo>
                  <a:pt x="7787135" y="2863025"/>
                </a:lnTo>
                <a:lnTo>
                  <a:pt x="7751293" y="2903049"/>
                </a:lnTo>
                <a:lnTo>
                  <a:pt x="7715450" y="2941388"/>
                </a:lnTo>
                <a:lnTo>
                  <a:pt x="7680160" y="2979726"/>
                </a:lnTo>
                <a:lnTo>
                  <a:pt x="7644868" y="3016801"/>
                </a:lnTo>
                <a:lnTo>
                  <a:pt x="7610130" y="3053876"/>
                </a:lnTo>
                <a:lnTo>
                  <a:pt x="7574839" y="3090529"/>
                </a:lnTo>
                <a:lnTo>
                  <a:pt x="7540099" y="3126762"/>
                </a:lnTo>
                <a:lnTo>
                  <a:pt x="7504808" y="3162994"/>
                </a:lnTo>
                <a:lnTo>
                  <a:pt x="7468966" y="3199647"/>
                </a:lnTo>
                <a:lnTo>
                  <a:pt x="7433124" y="3236301"/>
                </a:lnTo>
                <a:lnTo>
                  <a:pt x="7396729" y="3273797"/>
                </a:lnTo>
                <a:lnTo>
                  <a:pt x="7360336" y="3311293"/>
                </a:lnTo>
                <a:lnTo>
                  <a:pt x="7322288" y="3349631"/>
                </a:lnTo>
                <a:lnTo>
                  <a:pt x="7284240" y="3389234"/>
                </a:lnTo>
                <a:lnTo>
                  <a:pt x="7247847" y="3425887"/>
                </a:lnTo>
                <a:lnTo>
                  <a:pt x="7209798" y="3462962"/>
                </a:lnTo>
                <a:lnTo>
                  <a:pt x="7170647" y="3500037"/>
                </a:lnTo>
                <a:lnTo>
                  <a:pt x="7131496" y="3536690"/>
                </a:lnTo>
                <a:lnTo>
                  <a:pt x="7092898" y="3572922"/>
                </a:lnTo>
                <a:lnTo>
                  <a:pt x="7053747" y="3609154"/>
                </a:lnTo>
                <a:lnTo>
                  <a:pt x="7015698" y="3645387"/>
                </a:lnTo>
                <a:lnTo>
                  <a:pt x="6979856" y="3680355"/>
                </a:lnTo>
                <a:lnTo>
                  <a:pt x="6171475" y="4382247"/>
                </a:lnTo>
                <a:lnTo>
                  <a:pt x="6154380" y="4395729"/>
                </a:lnTo>
                <a:lnTo>
                  <a:pt x="6136735" y="4408789"/>
                </a:lnTo>
                <a:lnTo>
                  <a:pt x="6119090" y="4421007"/>
                </a:lnTo>
                <a:lnTo>
                  <a:pt x="6101444" y="4432803"/>
                </a:lnTo>
                <a:lnTo>
                  <a:pt x="6083799" y="4444599"/>
                </a:lnTo>
                <a:lnTo>
                  <a:pt x="6066705" y="4455554"/>
                </a:lnTo>
                <a:lnTo>
                  <a:pt x="6050163" y="4466508"/>
                </a:lnTo>
                <a:lnTo>
                  <a:pt x="6035274" y="4478304"/>
                </a:lnTo>
                <a:lnTo>
                  <a:pt x="5991711" y="4512008"/>
                </a:lnTo>
                <a:lnTo>
                  <a:pt x="5943739" y="4548240"/>
                </a:lnTo>
                <a:lnTo>
                  <a:pt x="5893008" y="4585736"/>
                </a:lnTo>
                <a:lnTo>
                  <a:pt x="5840071" y="4623232"/>
                </a:lnTo>
                <a:lnTo>
                  <a:pt x="5786584" y="4661150"/>
                </a:lnTo>
                <a:lnTo>
                  <a:pt x="5733647" y="4696539"/>
                </a:lnTo>
                <a:lnTo>
                  <a:pt x="5707730" y="4713813"/>
                </a:lnTo>
                <a:lnTo>
                  <a:pt x="5681814" y="4730244"/>
                </a:lnTo>
                <a:lnTo>
                  <a:pt x="5657000" y="4746253"/>
                </a:lnTo>
                <a:lnTo>
                  <a:pt x="5633841" y="4760578"/>
                </a:lnTo>
                <a:lnTo>
                  <a:pt x="5578698" y="4794704"/>
                </a:lnTo>
                <a:lnTo>
                  <a:pt x="5529622" y="4824616"/>
                </a:lnTo>
                <a:lnTo>
                  <a:pt x="5506463" y="4838519"/>
                </a:lnTo>
                <a:lnTo>
                  <a:pt x="5483302" y="4851579"/>
                </a:lnTo>
                <a:lnTo>
                  <a:pt x="5460694" y="4864219"/>
                </a:lnTo>
                <a:lnTo>
                  <a:pt x="5438637" y="4876858"/>
                </a:lnTo>
                <a:lnTo>
                  <a:pt x="5415478" y="4889075"/>
                </a:lnTo>
                <a:lnTo>
                  <a:pt x="5391767" y="4900872"/>
                </a:lnTo>
                <a:lnTo>
                  <a:pt x="5368056" y="4913090"/>
                </a:lnTo>
                <a:lnTo>
                  <a:pt x="5342691" y="4925307"/>
                </a:lnTo>
                <a:lnTo>
                  <a:pt x="5316223" y="4937525"/>
                </a:lnTo>
                <a:lnTo>
                  <a:pt x="5288100" y="4950586"/>
                </a:lnTo>
                <a:lnTo>
                  <a:pt x="5257220" y="4964067"/>
                </a:lnTo>
                <a:lnTo>
                  <a:pt x="5224687" y="4978392"/>
                </a:lnTo>
                <a:lnTo>
                  <a:pt x="5203181" y="4987239"/>
                </a:lnTo>
                <a:lnTo>
                  <a:pt x="5177264" y="4996508"/>
                </a:lnTo>
                <a:lnTo>
                  <a:pt x="5149142" y="5007040"/>
                </a:lnTo>
                <a:lnTo>
                  <a:pt x="5117712" y="5017573"/>
                </a:lnTo>
                <a:lnTo>
                  <a:pt x="5084075" y="5028527"/>
                </a:lnTo>
                <a:lnTo>
                  <a:pt x="5048232" y="5039480"/>
                </a:lnTo>
                <a:lnTo>
                  <a:pt x="5010735" y="5049592"/>
                </a:lnTo>
                <a:lnTo>
                  <a:pt x="4973239" y="5059704"/>
                </a:lnTo>
                <a:lnTo>
                  <a:pt x="4934640" y="5068972"/>
                </a:lnTo>
                <a:lnTo>
                  <a:pt x="4896040" y="5077398"/>
                </a:lnTo>
                <a:lnTo>
                  <a:pt x="4877292" y="5080768"/>
                </a:lnTo>
                <a:lnTo>
                  <a:pt x="4857992" y="5084138"/>
                </a:lnTo>
                <a:lnTo>
                  <a:pt x="4839243" y="5087509"/>
                </a:lnTo>
                <a:lnTo>
                  <a:pt x="4821048" y="5090037"/>
                </a:lnTo>
                <a:lnTo>
                  <a:pt x="4803401" y="5092565"/>
                </a:lnTo>
                <a:lnTo>
                  <a:pt x="4785756" y="5094250"/>
                </a:lnTo>
                <a:lnTo>
                  <a:pt x="4768663" y="5095514"/>
                </a:lnTo>
                <a:lnTo>
                  <a:pt x="4752120" y="5096357"/>
                </a:lnTo>
                <a:lnTo>
                  <a:pt x="4736128" y="5096778"/>
                </a:lnTo>
                <a:lnTo>
                  <a:pt x="4720689" y="5096778"/>
                </a:lnTo>
                <a:lnTo>
                  <a:pt x="4706351" y="5095936"/>
                </a:lnTo>
                <a:lnTo>
                  <a:pt x="4692566" y="5094250"/>
                </a:lnTo>
                <a:lnTo>
                  <a:pt x="4661135" y="5090037"/>
                </a:lnTo>
                <a:lnTo>
                  <a:pt x="4630807" y="5085402"/>
                </a:lnTo>
                <a:lnTo>
                  <a:pt x="4600480" y="5080347"/>
                </a:lnTo>
                <a:lnTo>
                  <a:pt x="4571805" y="5074449"/>
                </a:lnTo>
                <a:lnTo>
                  <a:pt x="4542580" y="5068972"/>
                </a:lnTo>
                <a:lnTo>
                  <a:pt x="4514459" y="5062653"/>
                </a:lnTo>
                <a:lnTo>
                  <a:pt x="4486336" y="5055912"/>
                </a:lnTo>
                <a:lnTo>
                  <a:pt x="4459316" y="5048749"/>
                </a:lnTo>
                <a:lnTo>
                  <a:pt x="4432848" y="5041166"/>
                </a:lnTo>
                <a:lnTo>
                  <a:pt x="4406380" y="5033161"/>
                </a:lnTo>
                <a:lnTo>
                  <a:pt x="4380463" y="5025157"/>
                </a:lnTo>
                <a:lnTo>
                  <a:pt x="4355097" y="5016731"/>
                </a:lnTo>
                <a:lnTo>
                  <a:pt x="4329732" y="5007461"/>
                </a:lnTo>
                <a:lnTo>
                  <a:pt x="4304918" y="4998614"/>
                </a:lnTo>
                <a:lnTo>
                  <a:pt x="4280655" y="4988924"/>
                </a:lnTo>
                <a:lnTo>
                  <a:pt x="4256393" y="4979235"/>
                </a:lnTo>
                <a:lnTo>
                  <a:pt x="4232130" y="4969123"/>
                </a:lnTo>
                <a:lnTo>
                  <a:pt x="4208971" y="4958590"/>
                </a:lnTo>
                <a:lnTo>
                  <a:pt x="4185259" y="4947637"/>
                </a:lnTo>
                <a:lnTo>
                  <a:pt x="4162100" y="4936682"/>
                </a:lnTo>
                <a:lnTo>
                  <a:pt x="4139492" y="4925728"/>
                </a:lnTo>
                <a:lnTo>
                  <a:pt x="4116332" y="4913932"/>
                </a:lnTo>
                <a:lnTo>
                  <a:pt x="4093173" y="4902557"/>
                </a:lnTo>
                <a:lnTo>
                  <a:pt x="4070565" y="4890339"/>
                </a:lnTo>
                <a:lnTo>
                  <a:pt x="4025899" y="4866325"/>
                </a:lnTo>
                <a:lnTo>
                  <a:pt x="3980132" y="4840625"/>
                </a:lnTo>
                <a:lnTo>
                  <a:pt x="3935467" y="4814926"/>
                </a:lnTo>
                <a:lnTo>
                  <a:pt x="3890250" y="4788384"/>
                </a:lnTo>
                <a:lnTo>
                  <a:pt x="3865988" y="4773638"/>
                </a:lnTo>
                <a:lnTo>
                  <a:pt x="3842828" y="4759314"/>
                </a:lnTo>
                <a:lnTo>
                  <a:pt x="3831248" y="4751731"/>
                </a:lnTo>
                <a:lnTo>
                  <a:pt x="3820771" y="4743725"/>
                </a:lnTo>
                <a:lnTo>
                  <a:pt x="3809742" y="4735721"/>
                </a:lnTo>
                <a:lnTo>
                  <a:pt x="3799817" y="4726873"/>
                </a:lnTo>
                <a:lnTo>
                  <a:pt x="3790994" y="4722239"/>
                </a:lnTo>
                <a:lnTo>
                  <a:pt x="3775555" y="4711706"/>
                </a:lnTo>
                <a:lnTo>
                  <a:pt x="3754050" y="4696961"/>
                </a:lnTo>
                <a:lnTo>
                  <a:pt x="3727581" y="4678003"/>
                </a:lnTo>
                <a:lnTo>
                  <a:pt x="3696702" y="4656094"/>
                </a:lnTo>
                <a:lnTo>
                  <a:pt x="3662514" y="4631658"/>
                </a:lnTo>
                <a:lnTo>
                  <a:pt x="3626120" y="4605117"/>
                </a:lnTo>
                <a:lnTo>
                  <a:pt x="3589174" y="4577732"/>
                </a:lnTo>
                <a:lnTo>
                  <a:pt x="3551678" y="4549926"/>
                </a:lnTo>
                <a:lnTo>
                  <a:pt x="3514734" y="4522119"/>
                </a:lnTo>
                <a:lnTo>
                  <a:pt x="3478891" y="4495578"/>
                </a:lnTo>
                <a:lnTo>
                  <a:pt x="3445806" y="4471142"/>
                </a:lnTo>
                <a:lnTo>
                  <a:pt x="3416029" y="4448391"/>
                </a:lnTo>
                <a:lnTo>
                  <a:pt x="3390112" y="4428590"/>
                </a:lnTo>
                <a:lnTo>
                  <a:pt x="3369710" y="4413002"/>
                </a:lnTo>
                <a:lnTo>
                  <a:pt x="3355925" y="4401627"/>
                </a:lnTo>
                <a:lnTo>
                  <a:pt x="3338279" y="4387724"/>
                </a:lnTo>
                <a:lnTo>
                  <a:pt x="3320082" y="4373821"/>
                </a:lnTo>
                <a:lnTo>
                  <a:pt x="3303539" y="4360339"/>
                </a:lnTo>
                <a:lnTo>
                  <a:pt x="3286445" y="4346858"/>
                </a:lnTo>
                <a:lnTo>
                  <a:pt x="3269351" y="4333375"/>
                </a:lnTo>
                <a:lnTo>
                  <a:pt x="3251706" y="4319473"/>
                </a:lnTo>
                <a:lnTo>
                  <a:pt x="3234060" y="4305991"/>
                </a:lnTo>
                <a:lnTo>
                  <a:pt x="3215312" y="4292088"/>
                </a:lnTo>
                <a:lnTo>
                  <a:pt x="3112197" y="4203614"/>
                </a:lnTo>
                <a:lnTo>
                  <a:pt x="3101168" y="4194767"/>
                </a:lnTo>
                <a:lnTo>
                  <a:pt x="3093999" y="4188869"/>
                </a:lnTo>
                <a:lnTo>
                  <a:pt x="3087383" y="4183812"/>
                </a:lnTo>
                <a:lnTo>
                  <a:pt x="3078560" y="4174965"/>
                </a:lnTo>
                <a:lnTo>
                  <a:pt x="3062017" y="4159799"/>
                </a:lnTo>
                <a:lnTo>
                  <a:pt x="3041615" y="4140418"/>
                </a:lnTo>
                <a:lnTo>
                  <a:pt x="3017352" y="4118932"/>
                </a:lnTo>
                <a:lnTo>
                  <a:pt x="2990333" y="4095339"/>
                </a:lnTo>
                <a:lnTo>
                  <a:pt x="2960556" y="4070060"/>
                </a:lnTo>
                <a:lnTo>
                  <a:pt x="2930228" y="4043519"/>
                </a:lnTo>
                <a:lnTo>
                  <a:pt x="2898797" y="4016134"/>
                </a:lnTo>
                <a:lnTo>
                  <a:pt x="2866815" y="3988328"/>
                </a:lnTo>
                <a:lnTo>
                  <a:pt x="2835935" y="3960943"/>
                </a:lnTo>
                <a:lnTo>
                  <a:pt x="2805607" y="3934823"/>
                </a:lnTo>
                <a:lnTo>
                  <a:pt x="2777485" y="3909544"/>
                </a:lnTo>
                <a:lnTo>
                  <a:pt x="2751568" y="3886373"/>
                </a:lnTo>
                <a:lnTo>
                  <a:pt x="2728960" y="3864886"/>
                </a:lnTo>
                <a:lnTo>
                  <a:pt x="2710763" y="3846770"/>
                </a:lnTo>
                <a:lnTo>
                  <a:pt x="2703043" y="3839186"/>
                </a:lnTo>
                <a:lnTo>
                  <a:pt x="2696426" y="3832024"/>
                </a:lnTo>
                <a:lnTo>
                  <a:pt x="2691463" y="3825705"/>
                </a:lnTo>
                <a:lnTo>
                  <a:pt x="2687603" y="3820228"/>
                </a:lnTo>
                <a:lnTo>
                  <a:pt x="2680986" y="3815594"/>
                </a:lnTo>
                <a:lnTo>
                  <a:pt x="2671061" y="3807588"/>
                </a:lnTo>
                <a:lnTo>
                  <a:pt x="2658929" y="3797056"/>
                </a:lnTo>
                <a:lnTo>
                  <a:pt x="2644593" y="3783996"/>
                </a:lnTo>
                <a:lnTo>
                  <a:pt x="2609302" y="3751134"/>
                </a:lnTo>
                <a:lnTo>
                  <a:pt x="2566291" y="3710689"/>
                </a:lnTo>
                <a:lnTo>
                  <a:pt x="2517766" y="3663924"/>
                </a:lnTo>
                <a:lnTo>
                  <a:pt x="2464830" y="3612946"/>
                </a:lnTo>
                <a:lnTo>
                  <a:pt x="2409136" y="3558598"/>
                </a:lnTo>
                <a:lnTo>
                  <a:pt x="2352341" y="3502564"/>
                </a:lnTo>
                <a:lnTo>
                  <a:pt x="2296096" y="3446532"/>
                </a:lnTo>
                <a:lnTo>
                  <a:pt x="2241506" y="3391761"/>
                </a:lnTo>
                <a:lnTo>
                  <a:pt x="2189672" y="3339942"/>
                </a:lnTo>
                <a:lnTo>
                  <a:pt x="2142801" y="3292334"/>
                </a:lnTo>
                <a:lnTo>
                  <a:pt x="2103098" y="3251047"/>
                </a:lnTo>
                <a:lnTo>
                  <a:pt x="2071116" y="3216500"/>
                </a:lnTo>
                <a:lnTo>
                  <a:pt x="2057882" y="3202596"/>
                </a:lnTo>
                <a:lnTo>
                  <a:pt x="2047406" y="3191221"/>
                </a:lnTo>
                <a:lnTo>
                  <a:pt x="2040788" y="3182374"/>
                </a:lnTo>
                <a:lnTo>
                  <a:pt x="2035825" y="3176055"/>
                </a:lnTo>
                <a:lnTo>
                  <a:pt x="2020936" y="3162151"/>
                </a:lnTo>
                <a:lnTo>
                  <a:pt x="1999431" y="3140244"/>
                </a:lnTo>
                <a:lnTo>
                  <a:pt x="1972411" y="3111595"/>
                </a:lnTo>
                <a:lnTo>
                  <a:pt x="1940982" y="3077891"/>
                </a:lnTo>
                <a:lnTo>
                  <a:pt x="1905689" y="3039131"/>
                </a:lnTo>
                <a:lnTo>
                  <a:pt x="1867642" y="2998264"/>
                </a:lnTo>
                <a:lnTo>
                  <a:pt x="1828491" y="2954449"/>
                </a:lnTo>
                <a:lnTo>
                  <a:pt x="1788789" y="2910212"/>
                </a:lnTo>
                <a:lnTo>
                  <a:pt x="1749087" y="2865553"/>
                </a:lnTo>
                <a:lnTo>
                  <a:pt x="1711038" y="2822159"/>
                </a:lnTo>
                <a:lnTo>
                  <a:pt x="1675196" y="2781293"/>
                </a:lnTo>
                <a:lnTo>
                  <a:pt x="1643214" y="2743797"/>
                </a:lnTo>
                <a:lnTo>
                  <a:pt x="1616194" y="2710935"/>
                </a:lnTo>
                <a:lnTo>
                  <a:pt x="1593587" y="2683551"/>
                </a:lnTo>
                <a:lnTo>
                  <a:pt x="1584764" y="2671754"/>
                </a:lnTo>
                <a:lnTo>
                  <a:pt x="1578146" y="2662906"/>
                </a:lnTo>
                <a:lnTo>
                  <a:pt x="1573184" y="2654902"/>
                </a:lnTo>
                <a:lnTo>
                  <a:pt x="1569875" y="2649846"/>
                </a:lnTo>
                <a:lnTo>
                  <a:pt x="1564361" y="2645633"/>
                </a:lnTo>
                <a:lnTo>
                  <a:pt x="1556640" y="2637628"/>
                </a:lnTo>
                <a:lnTo>
                  <a:pt x="1547267" y="2627096"/>
                </a:lnTo>
                <a:lnTo>
                  <a:pt x="1535135" y="2613614"/>
                </a:lnTo>
                <a:lnTo>
                  <a:pt x="1507013" y="2579489"/>
                </a:lnTo>
                <a:lnTo>
                  <a:pt x="1471171" y="2536094"/>
                </a:lnTo>
                <a:lnTo>
                  <a:pt x="1430918" y="2485537"/>
                </a:lnTo>
                <a:lnTo>
                  <a:pt x="1387355" y="2429504"/>
                </a:lnTo>
                <a:lnTo>
                  <a:pt x="1341587" y="2369679"/>
                </a:lnTo>
                <a:lnTo>
                  <a:pt x="1293614" y="2306905"/>
                </a:lnTo>
                <a:lnTo>
                  <a:pt x="1246192" y="2243709"/>
                </a:lnTo>
                <a:lnTo>
                  <a:pt x="1199322" y="2181777"/>
                </a:lnTo>
                <a:lnTo>
                  <a:pt x="1155759" y="2121953"/>
                </a:lnTo>
                <a:lnTo>
                  <a:pt x="1115505" y="2066340"/>
                </a:lnTo>
                <a:lnTo>
                  <a:pt x="1079663" y="2016205"/>
                </a:lnTo>
                <a:lnTo>
                  <a:pt x="1050438" y="1974075"/>
                </a:lnTo>
                <a:lnTo>
                  <a:pt x="1037755" y="1955959"/>
                </a:lnTo>
                <a:lnTo>
                  <a:pt x="1028381" y="1940792"/>
                </a:lnTo>
                <a:lnTo>
                  <a:pt x="1020109" y="1927731"/>
                </a:lnTo>
                <a:lnTo>
                  <a:pt x="1014595" y="1917620"/>
                </a:lnTo>
                <a:lnTo>
                  <a:pt x="1002464" y="1902453"/>
                </a:lnTo>
                <a:lnTo>
                  <a:pt x="990333" y="1887286"/>
                </a:lnTo>
                <a:lnTo>
                  <a:pt x="978753" y="1870856"/>
                </a:lnTo>
                <a:lnTo>
                  <a:pt x="966622" y="1854003"/>
                </a:lnTo>
                <a:lnTo>
                  <a:pt x="944014" y="1818613"/>
                </a:lnTo>
                <a:lnTo>
                  <a:pt x="921405" y="1781960"/>
                </a:lnTo>
                <a:lnTo>
                  <a:pt x="898798" y="1745307"/>
                </a:lnTo>
                <a:lnTo>
                  <a:pt x="876741" y="1708654"/>
                </a:lnTo>
                <a:lnTo>
                  <a:pt x="855787" y="1673686"/>
                </a:lnTo>
                <a:lnTo>
                  <a:pt x="834281" y="1640403"/>
                </a:lnTo>
                <a:lnTo>
                  <a:pt x="822701" y="1623129"/>
                </a:lnTo>
                <a:lnTo>
                  <a:pt x="812224" y="1605434"/>
                </a:lnTo>
                <a:lnTo>
                  <a:pt x="801197" y="1587739"/>
                </a:lnTo>
                <a:lnTo>
                  <a:pt x="791270" y="1570045"/>
                </a:lnTo>
                <a:lnTo>
                  <a:pt x="780242" y="1552771"/>
                </a:lnTo>
                <a:lnTo>
                  <a:pt x="770317" y="1534655"/>
                </a:lnTo>
                <a:lnTo>
                  <a:pt x="760390" y="1516960"/>
                </a:lnTo>
                <a:lnTo>
                  <a:pt x="749363" y="1499687"/>
                </a:lnTo>
                <a:lnTo>
                  <a:pt x="739988" y="1484099"/>
                </a:lnTo>
                <a:lnTo>
                  <a:pt x="728960" y="1466825"/>
                </a:lnTo>
                <a:lnTo>
                  <a:pt x="717380" y="1447446"/>
                </a:lnTo>
                <a:lnTo>
                  <a:pt x="705249" y="1427223"/>
                </a:lnTo>
                <a:lnTo>
                  <a:pt x="693117" y="1407421"/>
                </a:lnTo>
                <a:lnTo>
                  <a:pt x="683192" y="1388041"/>
                </a:lnTo>
                <a:lnTo>
                  <a:pt x="674370" y="1369925"/>
                </a:lnTo>
                <a:lnTo>
                  <a:pt x="667752" y="1354337"/>
                </a:lnTo>
                <a:lnTo>
                  <a:pt x="653967" y="1334115"/>
                </a:lnTo>
                <a:lnTo>
                  <a:pt x="640733" y="1311364"/>
                </a:lnTo>
                <a:lnTo>
                  <a:pt x="626947" y="1287349"/>
                </a:lnTo>
                <a:lnTo>
                  <a:pt x="613713" y="1262493"/>
                </a:lnTo>
                <a:lnTo>
                  <a:pt x="600479" y="1236793"/>
                </a:lnTo>
                <a:lnTo>
                  <a:pt x="587796" y="1211936"/>
                </a:lnTo>
                <a:lnTo>
                  <a:pt x="576217" y="1187501"/>
                </a:lnTo>
                <a:lnTo>
                  <a:pt x="564085" y="1165593"/>
                </a:lnTo>
                <a:lnTo>
                  <a:pt x="553056" y="1144949"/>
                </a:lnTo>
                <a:lnTo>
                  <a:pt x="538720" y="1116722"/>
                </a:lnTo>
                <a:lnTo>
                  <a:pt x="521075" y="1083017"/>
                </a:lnTo>
                <a:lnTo>
                  <a:pt x="500120" y="1044679"/>
                </a:lnTo>
                <a:lnTo>
                  <a:pt x="478063" y="1001706"/>
                </a:lnTo>
                <a:lnTo>
                  <a:pt x="453802" y="955784"/>
                </a:lnTo>
                <a:lnTo>
                  <a:pt x="428987" y="908597"/>
                </a:lnTo>
                <a:lnTo>
                  <a:pt x="403621" y="860990"/>
                </a:lnTo>
                <a:lnTo>
                  <a:pt x="379360" y="812962"/>
                </a:lnTo>
                <a:lnTo>
                  <a:pt x="355098" y="766618"/>
                </a:lnTo>
                <a:lnTo>
                  <a:pt x="333041" y="723224"/>
                </a:lnTo>
                <a:lnTo>
                  <a:pt x="312638" y="683621"/>
                </a:lnTo>
                <a:lnTo>
                  <a:pt x="295544" y="648232"/>
                </a:lnTo>
                <a:lnTo>
                  <a:pt x="281758" y="618741"/>
                </a:lnTo>
                <a:lnTo>
                  <a:pt x="271833" y="596833"/>
                </a:lnTo>
                <a:lnTo>
                  <a:pt x="266318" y="582088"/>
                </a:lnTo>
                <a:lnTo>
                  <a:pt x="261908" y="575346"/>
                </a:lnTo>
                <a:lnTo>
                  <a:pt x="254739" y="564392"/>
                </a:lnTo>
                <a:lnTo>
                  <a:pt x="245916" y="549226"/>
                </a:lnTo>
                <a:lnTo>
                  <a:pt x="236542" y="530688"/>
                </a:lnTo>
                <a:lnTo>
                  <a:pt x="213934" y="485187"/>
                </a:lnTo>
                <a:lnTo>
                  <a:pt x="189120" y="434210"/>
                </a:lnTo>
                <a:lnTo>
                  <a:pt x="165409" y="381546"/>
                </a:lnTo>
                <a:lnTo>
                  <a:pt x="142248" y="333097"/>
                </a:lnTo>
                <a:lnTo>
                  <a:pt x="124052" y="293073"/>
                </a:lnTo>
                <a:lnTo>
                  <a:pt x="113024" y="266952"/>
                </a:lnTo>
                <a:lnTo>
                  <a:pt x="84350" y="201650"/>
                </a:lnTo>
                <a:lnTo>
                  <a:pt x="56779" y="137612"/>
                </a:lnTo>
                <a:lnTo>
                  <a:pt x="30311" y="73995"/>
                </a:lnTo>
                <a:lnTo>
                  <a:pt x="4394" y="10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2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8F4FDA-EC7E-4696-802F-54A6C942E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6000" cy="3428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994F3BE-AA53-469D-82A2-642782CDAF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3"/>
            <a:ext cx="6096000" cy="3428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7326F-90F2-4CE6-B21C-83CD4C5A3B4A}"/>
              </a:ext>
            </a:extLst>
          </p:cNvPr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8B9D14-B54E-4207-8F06-450688E52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3832" y="-907025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21AEC5-9383-420A-B4D2-1FC524291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3832" y="5744497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5AF888-4FA0-442B-9915-D956BCBB3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832" y="3527323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4C2CAC-FDC6-4229-A8D4-AF911581DB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2"/>
            <a:ext cx="12191999" cy="3538633"/>
          </a:xfrm>
          <a:custGeom>
            <a:avLst/>
            <a:gdLst>
              <a:gd name="connsiteX0" fmla="*/ 0 w 12191999"/>
              <a:gd name="connsiteY0" fmla="*/ 0 h 3538633"/>
              <a:gd name="connsiteX1" fmla="*/ 12191999 w 12191999"/>
              <a:gd name="connsiteY1" fmla="*/ 0 h 3538633"/>
              <a:gd name="connsiteX2" fmla="*/ 12191999 w 12191999"/>
              <a:gd name="connsiteY2" fmla="*/ 3312250 h 3538633"/>
              <a:gd name="connsiteX3" fmla="*/ 11327602 w 12191999"/>
              <a:gd name="connsiteY3" fmla="*/ 3374383 h 3538633"/>
              <a:gd name="connsiteX4" fmla="*/ 6095999 w 12191999"/>
              <a:gd name="connsiteY4" fmla="*/ 3538633 h 3538633"/>
              <a:gd name="connsiteX5" fmla="*/ 864396 w 12191999"/>
              <a:gd name="connsiteY5" fmla="*/ 3374383 h 3538633"/>
              <a:gd name="connsiteX6" fmla="*/ 0 w 12191999"/>
              <a:gd name="connsiteY6" fmla="*/ 3312251 h 353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538633">
                <a:moveTo>
                  <a:pt x="0" y="0"/>
                </a:moveTo>
                <a:lnTo>
                  <a:pt x="12191999" y="0"/>
                </a:lnTo>
                <a:lnTo>
                  <a:pt x="12191999" y="3312250"/>
                </a:lnTo>
                <a:lnTo>
                  <a:pt x="11327602" y="3374383"/>
                </a:lnTo>
                <a:cubicBezTo>
                  <a:pt x="9637747" y="3482077"/>
                  <a:pt x="7888080" y="3538633"/>
                  <a:pt x="6095999" y="3538633"/>
                </a:cubicBezTo>
                <a:cubicBezTo>
                  <a:pt x="4303918" y="3538633"/>
                  <a:pt x="2554251" y="3482077"/>
                  <a:pt x="864396" y="3374383"/>
                </a:cubicBezTo>
                <a:lnTo>
                  <a:pt x="0" y="33122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84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EADFB3-12D0-4CA8-8492-BBA061C18D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50" y="0"/>
            <a:ext cx="5410200" cy="6858000"/>
          </a:xfrm>
          <a:custGeom>
            <a:avLst/>
            <a:gdLst>
              <a:gd name="connsiteX0" fmla="*/ 0 w 5410200"/>
              <a:gd name="connsiteY0" fmla="*/ 0 h 6858000"/>
              <a:gd name="connsiteX1" fmla="*/ 5410200 w 5410200"/>
              <a:gd name="connsiteY1" fmla="*/ 0 h 6858000"/>
              <a:gd name="connsiteX2" fmla="*/ 5410200 w 5410200"/>
              <a:gd name="connsiteY2" fmla="*/ 6858000 h 6858000"/>
              <a:gd name="connsiteX3" fmla="*/ 0 w 5410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6858000">
                <a:moveTo>
                  <a:pt x="0" y="0"/>
                </a:moveTo>
                <a:lnTo>
                  <a:pt x="5410200" y="0"/>
                </a:lnTo>
                <a:lnTo>
                  <a:pt x="5410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42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231C763-AAAC-45CD-B608-9577F0F59B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35563" y="0"/>
            <a:ext cx="4256437" cy="6857999"/>
          </a:xfrm>
          <a:custGeom>
            <a:avLst/>
            <a:gdLst>
              <a:gd name="connsiteX0" fmla="*/ 0 w 5186515"/>
              <a:gd name="connsiteY0" fmla="*/ 0 h 6857999"/>
              <a:gd name="connsiteX1" fmla="*/ 5186515 w 5186515"/>
              <a:gd name="connsiteY1" fmla="*/ 0 h 6857999"/>
              <a:gd name="connsiteX2" fmla="*/ 5186515 w 5186515"/>
              <a:gd name="connsiteY2" fmla="*/ 6857999 h 6857999"/>
              <a:gd name="connsiteX3" fmla="*/ 0 w 518651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5" h="6857999">
                <a:moveTo>
                  <a:pt x="0" y="0"/>
                </a:moveTo>
                <a:lnTo>
                  <a:pt x="5186515" y="0"/>
                </a:lnTo>
                <a:lnTo>
                  <a:pt x="5186515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965BE7-6ED6-48BC-AE02-E4EF37F12C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2990" y="1030514"/>
            <a:ext cx="3681754" cy="4572000"/>
          </a:xfrm>
          <a:custGeom>
            <a:avLst/>
            <a:gdLst>
              <a:gd name="connsiteX0" fmla="*/ 377674 w 3681754"/>
              <a:gd name="connsiteY0" fmla="*/ 0 h 4572000"/>
              <a:gd name="connsiteX1" fmla="*/ 3681754 w 3681754"/>
              <a:gd name="connsiteY1" fmla="*/ 0 h 4572000"/>
              <a:gd name="connsiteX2" fmla="*/ 3681754 w 3681754"/>
              <a:gd name="connsiteY2" fmla="*/ 4194326 h 4572000"/>
              <a:gd name="connsiteX3" fmla="*/ 3304080 w 3681754"/>
              <a:gd name="connsiteY3" fmla="*/ 4572000 h 4572000"/>
              <a:gd name="connsiteX4" fmla="*/ 0 w 3681754"/>
              <a:gd name="connsiteY4" fmla="*/ 4572000 h 4572000"/>
              <a:gd name="connsiteX5" fmla="*/ 0 w 3681754"/>
              <a:gd name="connsiteY5" fmla="*/ 377674 h 4572000"/>
              <a:gd name="connsiteX6" fmla="*/ 377674 w 3681754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54" h="4572000">
                <a:moveTo>
                  <a:pt x="377674" y="0"/>
                </a:moveTo>
                <a:lnTo>
                  <a:pt x="3681754" y="0"/>
                </a:lnTo>
                <a:lnTo>
                  <a:pt x="3681754" y="4194326"/>
                </a:lnTo>
                <a:cubicBezTo>
                  <a:pt x="3681754" y="4402910"/>
                  <a:pt x="3512664" y="4572000"/>
                  <a:pt x="3304080" y="4572000"/>
                </a:cubicBezTo>
                <a:lnTo>
                  <a:pt x="0" y="4572000"/>
                </a:lnTo>
                <a:lnTo>
                  <a:pt x="0" y="377674"/>
                </a:lnTo>
                <a:cubicBezTo>
                  <a:pt x="0" y="169090"/>
                  <a:pt x="169090" y="0"/>
                  <a:pt x="377674" y="0"/>
                </a:cubicBezTo>
                <a:close/>
              </a:path>
            </a:pathLst>
          </a:custGeom>
          <a:noFill/>
          <a:effectLst>
            <a:outerShdw blurRad="952500" dist="584200" dir="5400000" sx="93000" sy="93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2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206896-8972-45B3-8E2F-B3D6CF804E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4832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D14E48-C897-4518-8A27-1F1C76653C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5227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B7AFC1-C116-4901-B42A-82BF55545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9543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585B1C-5C9B-44EB-9012-87CB625B1A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89147" y="2293027"/>
            <a:ext cx="1837625" cy="2041807"/>
          </a:xfrm>
          <a:custGeom>
            <a:avLst/>
            <a:gdLst>
              <a:gd name="connsiteX0" fmla="*/ 144051 w 1837625"/>
              <a:gd name="connsiteY0" fmla="*/ 0 h 2041807"/>
              <a:gd name="connsiteX1" fmla="*/ 1693574 w 1837625"/>
              <a:gd name="connsiteY1" fmla="*/ 0 h 2041807"/>
              <a:gd name="connsiteX2" fmla="*/ 1837625 w 1837625"/>
              <a:gd name="connsiteY2" fmla="*/ 144051 h 2041807"/>
              <a:gd name="connsiteX3" fmla="*/ 1837625 w 1837625"/>
              <a:gd name="connsiteY3" fmla="*/ 1897756 h 2041807"/>
              <a:gd name="connsiteX4" fmla="*/ 1693574 w 1837625"/>
              <a:gd name="connsiteY4" fmla="*/ 2041807 h 2041807"/>
              <a:gd name="connsiteX5" fmla="*/ 144051 w 1837625"/>
              <a:gd name="connsiteY5" fmla="*/ 2041807 h 2041807"/>
              <a:gd name="connsiteX6" fmla="*/ 0 w 1837625"/>
              <a:gd name="connsiteY6" fmla="*/ 1897756 h 2041807"/>
              <a:gd name="connsiteX7" fmla="*/ 0 w 1837625"/>
              <a:gd name="connsiteY7" fmla="*/ 144051 h 2041807"/>
              <a:gd name="connsiteX8" fmla="*/ 144051 w 1837625"/>
              <a:gd name="connsiteY8" fmla="*/ 0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625" h="2041807">
                <a:moveTo>
                  <a:pt x="144051" y="0"/>
                </a:moveTo>
                <a:lnTo>
                  <a:pt x="1693574" y="0"/>
                </a:lnTo>
                <a:cubicBezTo>
                  <a:pt x="1773131" y="0"/>
                  <a:pt x="1837625" y="64494"/>
                  <a:pt x="1837625" y="144051"/>
                </a:cubicBezTo>
                <a:lnTo>
                  <a:pt x="1837625" y="1897756"/>
                </a:lnTo>
                <a:cubicBezTo>
                  <a:pt x="1837625" y="1977313"/>
                  <a:pt x="1773131" y="2041807"/>
                  <a:pt x="1693574" y="2041807"/>
                </a:cubicBezTo>
                <a:lnTo>
                  <a:pt x="144051" y="2041807"/>
                </a:lnTo>
                <a:cubicBezTo>
                  <a:pt x="64494" y="2041807"/>
                  <a:pt x="0" y="1977313"/>
                  <a:pt x="0" y="1897756"/>
                </a:cubicBezTo>
                <a:lnTo>
                  <a:pt x="0" y="144051"/>
                </a:lnTo>
                <a:cubicBezTo>
                  <a:pt x="0" y="64494"/>
                  <a:pt x="64494" y="0"/>
                  <a:pt x="1440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3A9011-D2FC-48E2-9EC3-A03FE1604A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0911" y="1952725"/>
            <a:ext cx="2450168" cy="2722409"/>
          </a:xfrm>
          <a:custGeom>
            <a:avLst/>
            <a:gdLst>
              <a:gd name="connsiteX0" fmla="*/ 138827 w 2450168"/>
              <a:gd name="connsiteY0" fmla="*/ 0 h 2722409"/>
              <a:gd name="connsiteX1" fmla="*/ 2311341 w 2450168"/>
              <a:gd name="connsiteY1" fmla="*/ 0 h 2722409"/>
              <a:gd name="connsiteX2" fmla="*/ 2450168 w 2450168"/>
              <a:gd name="connsiteY2" fmla="*/ 138827 h 2722409"/>
              <a:gd name="connsiteX3" fmla="*/ 2450168 w 2450168"/>
              <a:gd name="connsiteY3" fmla="*/ 2722409 h 2722409"/>
              <a:gd name="connsiteX4" fmla="*/ 0 w 2450168"/>
              <a:gd name="connsiteY4" fmla="*/ 2722409 h 2722409"/>
              <a:gd name="connsiteX5" fmla="*/ 0 w 2450168"/>
              <a:gd name="connsiteY5" fmla="*/ 138827 h 2722409"/>
              <a:gd name="connsiteX6" fmla="*/ 138827 w 2450168"/>
              <a:gd name="connsiteY6" fmla="*/ 0 h 272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168" h="2722409">
                <a:moveTo>
                  <a:pt x="138827" y="0"/>
                </a:moveTo>
                <a:lnTo>
                  <a:pt x="2311341" y="0"/>
                </a:lnTo>
                <a:cubicBezTo>
                  <a:pt x="2388013" y="0"/>
                  <a:pt x="2450168" y="62155"/>
                  <a:pt x="2450168" y="138827"/>
                </a:cubicBezTo>
                <a:lnTo>
                  <a:pt x="2450168" y="2722409"/>
                </a:lnTo>
                <a:lnTo>
                  <a:pt x="0" y="2722409"/>
                </a:lnTo>
                <a:lnTo>
                  <a:pt x="0" y="138827"/>
                </a:lnTo>
                <a:cubicBezTo>
                  <a:pt x="0" y="62155"/>
                  <a:pt x="62155" y="0"/>
                  <a:pt x="138827" y="0"/>
                </a:cubicBezTo>
                <a:close/>
              </a:path>
            </a:pathLst>
          </a:custGeom>
          <a:noFill/>
          <a:effectLst>
            <a:outerShdw blurRad="1041400" dist="558800" dir="5400000" sx="82000" sy="82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7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53D594-81AD-4B4A-91D5-6B7E7F392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301831"/>
          </a:xfrm>
          <a:custGeom>
            <a:avLst/>
            <a:gdLst>
              <a:gd name="connsiteX0" fmla="*/ 0 w 12192000"/>
              <a:gd name="connsiteY0" fmla="*/ 0 h 4301831"/>
              <a:gd name="connsiteX1" fmla="*/ 12192000 w 12192000"/>
              <a:gd name="connsiteY1" fmla="*/ 0 h 4301831"/>
              <a:gd name="connsiteX2" fmla="*/ 12192000 w 12192000"/>
              <a:gd name="connsiteY2" fmla="*/ 4301831 h 4301831"/>
              <a:gd name="connsiteX3" fmla="*/ 0 w 12192000"/>
              <a:gd name="connsiteY3" fmla="*/ 4301831 h 430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01831">
                <a:moveTo>
                  <a:pt x="0" y="0"/>
                </a:moveTo>
                <a:lnTo>
                  <a:pt x="12192000" y="0"/>
                </a:lnTo>
                <a:lnTo>
                  <a:pt x="12192000" y="4301831"/>
                </a:lnTo>
                <a:lnTo>
                  <a:pt x="0" y="4301831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11675E-79A1-4B72-9655-35CF027A0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397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008772-1B2C-4C41-9D30-A29984B897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0511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A110D-CAD0-4445-907A-6707C2D5A2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5625" y="2011084"/>
            <a:ext cx="3090979" cy="1798983"/>
          </a:xfrm>
          <a:custGeom>
            <a:avLst/>
            <a:gdLst>
              <a:gd name="connsiteX0" fmla="*/ 299836 w 3090979"/>
              <a:gd name="connsiteY0" fmla="*/ 0 h 1798983"/>
              <a:gd name="connsiteX1" fmla="*/ 3090979 w 3090979"/>
              <a:gd name="connsiteY1" fmla="*/ 0 h 1798983"/>
              <a:gd name="connsiteX2" fmla="*/ 3090979 w 3090979"/>
              <a:gd name="connsiteY2" fmla="*/ 1499147 h 1798983"/>
              <a:gd name="connsiteX3" fmla="*/ 2791143 w 3090979"/>
              <a:gd name="connsiteY3" fmla="*/ 1798983 h 1798983"/>
              <a:gd name="connsiteX4" fmla="*/ 0 w 3090979"/>
              <a:gd name="connsiteY4" fmla="*/ 1798983 h 1798983"/>
              <a:gd name="connsiteX5" fmla="*/ 0 w 3090979"/>
              <a:gd name="connsiteY5" fmla="*/ 299836 h 1798983"/>
              <a:gd name="connsiteX6" fmla="*/ 299836 w 3090979"/>
              <a:gd name="connsiteY6" fmla="*/ 0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979" h="1798983">
                <a:moveTo>
                  <a:pt x="299836" y="0"/>
                </a:moveTo>
                <a:lnTo>
                  <a:pt x="3090979" y="0"/>
                </a:lnTo>
                <a:lnTo>
                  <a:pt x="3090979" y="1499147"/>
                </a:lnTo>
                <a:cubicBezTo>
                  <a:pt x="3090979" y="1664742"/>
                  <a:pt x="2956738" y="1798983"/>
                  <a:pt x="2791143" y="1798983"/>
                </a:cubicBezTo>
                <a:lnTo>
                  <a:pt x="0" y="1798983"/>
                </a:lnTo>
                <a:lnTo>
                  <a:pt x="0" y="299836"/>
                </a:lnTo>
                <a:cubicBezTo>
                  <a:pt x="0" y="134241"/>
                  <a:pt x="134241" y="0"/>
                  <a:pt x="29983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50900" dist="609600" dir="5400000" sx="80000" sy="8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7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C0A099-83B9-42CC-8DF2-A248D851A1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91842" y="1125528"/>
            <a:ext cx="7808316" cy="4179241"/>
          </a:xfrm>
          <a:custGeom>
            <a:avLst/>
            <a:gdLst>
              <a:gd name="connsiteX0" fmla="*/ 192353 w 7808316"/>
              <a:gd name="connsiteY0" fmla="*/ 0 h 4179241"/>
              <a:gd name="connsiteX1" fmla="*/ 7615963 w 7808316"/>
              <a:gd name="connsiteY1" fmla="*/ 0 h 4179241"/>
              <a:gd name="connsiteX2" fmla="*/ 7808316 w 7808316"/>
              <a:gd name="connsiteY2" fmla="*/ 192353 h 4179241"/>
              <a:gd name="connsiteX3" fmla="*/ 7808316 w 7808316"/>
              <a:gd name="connsiteY3" fmla="*/ 3465238 h 4179241"/>
              <a:gd name="connsiteX4" fmla="*/ 7615963 w 7808316"/>
              <a:gd name="connsiteY4" fmla="*/ 3657591 h 4179241"/>
              <a:gd name="connsiteX5" fmla="*/ 7034307 w 7808316"/>
              <a:gd name="connsiteY5" fmla="*/ 3657591 h 4179241"/>
              <a:gd name="connsiteX6" fmla="*/ 7034307 w 7808316"/>
              <a:gd name="connsiteY6" fmla="*/ 4179241 h 4179241"/>
              <a:gd name="connsiteX7" fmla="*/ 6474390 w 7808316"/>
              <a:gd name="connsiteY7" fmla="*/ 3657591 h 4179241"/>
              <a:gd name="connsiteX8" fmla="*/ 192353 w 7808316"/>
              <a:gd name="connsiteY8" fmla="*/ 3657591 h 4179241"/>
              <a:gd name="connsiteX9" fmla="*/ 0 w 7808316"/>
              <a:gd name="connsiteY9" fmla="*/ 3465238 h 4179241"/>
              <a:gd name="connsiteX10" fmla="*/ 0 w 7808316"/>
              <a:gd name="connsiteY10" fmla="*/ 192353 h 4179241"/>
              <a:gd name="connsiteX11" fmla="*/ 192353 w 7808316"/>
              <a:gd name="connsiteY11" fmla="*/ 0 h 417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8316" h="4179241">
                <a:moveTo>
                  <a:pt x="192353" y="0"/>
                </a:moveTo>
                <a:lnTo>
                  <a:pt x="7615963" y="0"/>
                </a:lnTo>
                <a:cubicBezTo>
                  <a:pt x="7722197" y="0"/>
                  <a:pt x="7808316" y="86119"/>
                  <a:pt x="7808316" y="192353"/>
                </a:cubicBezTo>
                <a:lnTo>
                  <a:pt x="7808316" y="3465238"/>
                </a:lnTo>
                <a:cubicBezTo>
                  <a:pt x="7808316" y="3571472"/>
                  <a:pt x="7722197" y="3657591"/>
                  <a:pt x="7615963" y="3657591"/>
                </a:cubicBezTo>
                <a:lnTo>
                  <a:pt x="7034307" y="3657591"/>
                </a:lnTo>
                <a:lnTo>
                  <a:pt x="7034307" y="4179241"/>
                </a:lnTo>
                <a:lnTo>
                  <a:pt x="6474390" y="3657591"/>
                </a:lnTo>
                <a:lnTo>
                  <a:pt x="192353" y="3657591"/>
                </a:lnTo>
                <a:cubicBezTo>
                  <a:pt x="86119" y="3657591"/>
                  <a:pt x="0" y="3571472"/>
                  <a:pt x="0" y="3465238"/>
                </a:cubicBezTo>
                <a:lnTo>
                  <a:pt x="0" y="192353"/>
                </a:lnTo>
                <a:cubicBezTo>
                  <a:pt x="0" y="86119"/>
                  <a:pt x="86119" y="0"/>
                  <a:pt x="1923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62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E8D9D3-4251-41F9-869C-3270AD63F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4415" y="0"/>
            <a:ext cx="3557585" cy="6858000"/>
          </a:xfrm>
          <a:custGeom>
            <a:avLst/>
            <a:gdLst>
              <a:gd name="connsiteX0" fmla="*/ 0 w 3557585"/>
              <a:gd name="connsiteY0" fmla="*/ 0 h 6858000"/>
              <a:gd name="connsiteX1" fmla="*/ 3557585 w 3557585"/>
              <a:gd name="connsiteY1" fmla="*/ 0 h 6858000"/>
              <a:gd name="connsiteX2" fmla="*/ 3557585 w 3557585"/>
              <a:gd name="connsiteY2" fmla="*/ 6858000 h 6858000"/>
              <a:gd name="connsiteX3" fmla="*/ 0 w 35575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7585" h="6858000">
                <a:moveTo>
                  <a:pt x="0" y="0"/>
                </a:moveTo>
                <a:lnTo>
                  <a:pt x="3557585" y="0"/>
                </a:lnTo>
                <a:lnTo>
                  <a:pt x="35575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6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C986E-52FA-44C8-AF98-E68F4C40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2DDDB-146C-455B-973A-4006009C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9C368-3FAC-46D1-8198-65D5D38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9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7D196E-47FC-41EE-98F0-1C3C46F323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7370" y="870157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DF86B5-558B-44AD-8DF3-0373C30C3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57370" y="2617840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AAD306-36C2-4F7B-ADA2-F8C7AB2528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7370" y="4365523"/>
            <a:ext cx="3677262" cy="1297857"/>
          </a:xfrm>
          <a:custGeom>
            <a:avLst/>
            <a:gdLst>
              <a:gd name="connsiteX0" fmla="*/ 506047 w 3677262"/>
              <a:gd name="connsiteY0" fmla="*/ 0 h 1297857"/>
              <a:gd name="connsiteX1" fmla="*/ 3677262 w 3677262"/>
              <a:gd name="connsiteY1" fmla="*/ 0 h 1297857"/>
              <a:gd name="connsiteX2" fmla="*/ 3677262 w 3677262"/>
              <a:gd name="connsiteY2" fmla="*/ 791810 h 1297857"/>
              <a:gd name="connsiteX3" fmla="*/ 3171215 w 3677262"/>
              <a:gd name="connsiteY3" fmla="*/ 1297857 h 1297857"/>
              <a:gd name="connsiteX4" fmla="*/ 0 w 3677262"/>
              <a:gd name="connsiteY4" fmla="*/ 1297857 h 1297857"/>
              <a:gd name="connsiteX5" fmla="*/ 0 w 3677262"/>
              <a:gd name="connsiteY5" fmla="*/ 506047 h 1297857"/>
              <a:gd name="connsiteX6" fmla="*/ 506047 w 3677262"/>
              <a:gd name="connsiteY6" fmla="*/ 0 h 12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262" h="1297857">
                <a:moveTo>
                  <a:pt x="506047" y="0"/>
                </a:moveTo>
                <a:lnTo>
                  <a:pt x="3677262" y="0"/>
                </a:lnTo>
                <a:lnTo>
                  <a:pt x="3677262" y="791810"/>
                </a:lnTo>
                <a:cubicBezTo>
                  <a:pt x="3677262" y="1071292"/>
                  <a:pt x="3450697" y="1297857"/>
                  <a:pt x="3171215" y="1297857"/>
                </a:cubicBezTo>
                <a:lnTo>
                  <a:pt x="0" y="1297857"/>
                </a:lnTo>
                <a:lnTo>
                  <a:pt x="0" y="506047"/>
                </a:lnTo>
                <a:cubicBezTo>
                  <a:pt x="0" y="226565"/>
                  <a:pt x="226565" y="0"/>
                  <a:pt x="506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94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F63504-38C0-4898-8555-700AD2D1B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451" y="3428998"/>
            <a:ext cx="4073360" cy="2305049"/>
          </a:xfrm>
          <a:custGeom>
            <a:avLst/>
            <a:gdLst>
              <a:gd name="connsiteX0" fmla="*/ 159625 w 4073360"/>
              <a:gd name="connsiteY0" fmla="*/ 0 h 2305049"/>
              <a:gd name="connsiteX1" fmla="*/ 3913735 w 4073360"/>
              <a:gd name="connsiteY1" fmla="*/ 0 h 2305049"/>
              <a:gd name="connsiteX2" fmla="*/ 4073360 w 4073360"/>
              <a:gd name="connsiteY2" fmla="*/ 159625 h 2305049"/>
              <a:gd name="connsiteX3" fmla="*/ 4073360 w 4073360"/>
              <a:gd name="connsiteY3" fmla="*/ 2145424 h 2305049"/>
              <a:gd name="connsiteX4" fmla="*/ 3913735 w 4073360"/>
              <a:gd name="connsiteY4" fmla="*/ 2305049 h 2305049"/>
              <a:gd name="connsiteX5" fmla="*/ 159625 w 4073360"/>
              <a:gd name="connsiteY5" fmla="*/ 2305049 h 2305049"/>
              <a:gd name="connsiteX6" fmla="*/ 0 w 4073360"/>
              <a:gd name="connsiteY6" fmla="*/ 2145424 h 2305049"/>
              <a:gd name="connsiteX7" fmla="*/ 0 w 4073360"/>
              <a:gd name="connsiteY7" fmla="*/ 159625 h 2305049"/>
              <a:gd name="connsiteX8" fmla="*/ 159625 w 4073360"/>
              <a:gd name="connsiteY8" fmla="*/ 0 h 230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360" h="2305049">
                <a:moveTo>
                  <a:pt x="159625" y="0"/>
                </a:moveTo>
                <a:lnTo>
                  <a:pt x="3913735" y="0"/>
                </a:lnTo>
                <a:cubicBezTo>
                  <a:pt x="4001893" y="0"/>
                  <a:pt x="4073360" y="71467"/>
                  <a:pt x="4073360" y="159625"/>
                </a:cubicBezTo>
                <a:lnTo>
                  <a:pt x="4073360" y="2145424"/>
                </a:lnTo>
                <a:cubicBezTo>
                  <a:pt x="4073360" y="2233582"/>
                  <a:pt x="4001893" y="2305049"/>
                  <a:pt x="3913735" y="2305049"/>
                </a:cubicBezTo>
                <a:lnTo>
                  <a:pt x="159625" y="2305049"/>
                </a:lnTo>
                <a:cubicBezTo>
                  <a:pt x="71467" y="2305049"/>
                  <a:pt x="0" y="2233582"/>
                  <a:pt x="0" y="2145424"/>
                </a:cubicBezTo>
                <a:lnTo>
                  <a:pt x="0" y="159625"/>
                </a:lnTo>
                <a:cubicBezTo>
                  <a:pt x="0" y="71467"/>
                  <a:pt x="71467" y="0"/>
                  <a:pt x="159625" y="0"/>
                </a:cubicBezTo>
                <a:close/>
              </a:path>
            </a:pathLst>
          </a:custGeom>
          <a:noFill/>
          <a:effectLst>
            <a:outerShdw blurRad="965200" dist="3810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91CCAF-EA8C-45C3-8FF2-6AC7D2198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9773" y="1907763"/>
            <a:ext cx="4073360" cy="2305049"/>
          </a:xfrm>
          <a:custGeom>
            <a:avLst/>
            <a:gdLst>
              <a:gd name="connsiteX0" fmla="*/ 159625 w 4073360"/>
              <a:gd name="connsiteY0" fmla="*/ 0 h 2305049"/>
              <a:gd name="connsiteX1" fmla="*/ 3913735 w 4073360"/>
              <a:gd name="connsiteY1" fmla="*/ 0 h 2305049"/>
              <a:gd name="connsiteX2" fmla="*/ 4073360 w 4073360"/>
              <a:gd name="connsiteY2" fmla="*/ 159625 h 2305049"/>
              <a:gd name="connsiteX3" fmla="*/ 4073360 w 4073360"/>
              <a:gd name="connsiteY3" fmla="*/ 2145424 h 2305049"/>
              <a:gd name="connsiteX4" fmla="*/ 3913735 w 4073360"/>
              <a:gd name="connsiteY4" fmla="*/ 2305049 h 2305049"/>
              <a:gd name="connsiteX5" fmla="*/ 159625 w 4073360"/>
              <a:gd name="connsiteY5" fmla="*/ 2305049 h 2305049"/>
              <a:gd name="connsiteX6" fmla="*/ 0 w 4073360"/>
              <a:gd name="connsiteY6" fmla="*/ 2145424 h 2305049"/>
              <a:gd name="connsiteX7" fmla="*/ 0 w 4073360"/>
              <a:gd name="connsiteY7" fmla="*/ 159625 h 2305049"/>
              <a:gd name="connsiteX8" fmla="*/ 159625 w 4073360"/>
              <a:gd name="connsiteY8" fmla="*/ 0 h 230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360" h="2305049">
                <a:moveTo>
                  <a:pt x="159625" y="0"/>
                </a:moveTo>
                <a:lnTo>
                  <a:pt x="3913735" y="0"/>
                </a:lnTo>
                <a:cubicBezTo>
                  <a:pt x="4001893" y="0"/>
                  <a:pt x="4073360" y="71467"/>
                  <a:pt x="4073360" y="159625"/>
                </a:cubicBezTo>
                <a:lnTo>
                  <a:pt x="4073360" y="2145424"/>
                </a:lnTo>
                <a:cubicBezTo>
                  <a:pt x="4073360" y="2233582"/>
                  <a:pt x="4001893" y="2305049"/>
                  <a:pt x="3913735" y="2305049"/>
                </a:cubicBezTo>
                <a:lnTo>
                  <a:pt x="159625" y="2305049"/>
                </a:lnTo>
                <a:cubicBezTo>
                  <a:pt x="71467" y="2305049"/>
                  <a:pt x="0" y="2233582"/>
                  <a:pt x="0" y="2145424"/>
                </a:cubicBezTo>
                <a:lnTo>
                  <a:pt x="0" y="159625"/>
                </a:lnTo>
                <a:cubicBezTo>
                  <a:pt x="0" y="71467"/>
                  <a:pt x="71467" y="0"/>
                  <a:pt x="159625" y="0"/>
                </a:cubicBezTo>
                <a:close/>
              </a:path>
            </a:pathLst>
          </a:custGeom>
          <a:noFill/>
          <a:effectLst>
            <a:outerShdw blurRad="965200" dist="3810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F2164-CDC7-4F5D-ABC1-BF4F7E3226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6461" y="2"/>
            <a:ext cx="7025539" cy="6857999"/>
          </a:xfrm>
          <a:custGeom>
            <a:avLst/>
            <a:gdLst>
              <a:gd name="connsiteX0" fmla="*/ 1968965 w 7025539"/>
              <a:gd name="connsiteY0" fmla="*/ 838490 h 6857999"/>
              <a:gd name="connsiteX1" fmla="*/ 7014137 w 7025539"/>
              <a:gd name="connsiteY1" fmla="*/ 2282895 h 6857999"/>
              <a:gd name="connsiteX2" fmla="*/ 7025539 w 7025539"/>
              <a:gd name="connsiteY2" fmla="*/ 2288281 h 6857999"/>
              <a:gd name="connsiteX3" fmla="*/ 7025539 w 7025539"/>
              <a:gd name="connsiteY3" fmla="*/ 4596381 h 6857999"/>
              <a:gd name="connsiteX4" fmla="*/ 6955072 w 7025539"/>
              <a:gd name="connsiteY4" fmla="*/ 4560155 h 6857999"/>
              <a:gd name="connsiteX5" fmla="*/ 6690667 w 7025539"/>
              <a:gd name="connsiteY5" fmla="*/ 4437534 h 6857999"/>
              <a:gd name="connsiteX6" fmla="*/ 7012621 w 7025539"/>
              <a:gd name="connsiteY6" fmla="*/ 4671227 h 6857999"/>
              <a:gd name="connsiteX7" fmla="*/ 7025539 w 7025539"/>
              <a:gd name="connsiteY7" fmla="*/ 4680804 h 6857999"/>
              <a:gd name="connsiteX8" fmla="*/ 7025539 w 7025539"/>
              <a:gd name="connsiteY8" fmla="*/ 6857999 h 6857999"/>
              <a:gd name="connsiteX9" fmla="*/ 6130983 w 7025539"/>
              <a:gd name="connsiteY9" fmla="*/ 6857999 h 6857999"/>
              <a:gd name="connsiteX10" fmla="*/ 6094977 w 7025539"/>
              <a:gd name="connsiteY10" fmla="*/ 6845038 h 6857999"/>
              <a:gd name="connsiteX11" fmla="*/ 5962863 w 7025539"/>
              <a:gd name="connsiteY11" fmla="*/ 6789445 h 6857999"/>
              <a:gd name="connsiteX12" fmla="*/ 2979469 w 7025539"/>
              <a:gd name="connsiteY12" fmla="*/ 5806976 h 6857999"/>
              <a:gd name="connsiteX13" fmla="*/ 92314 w 7025539"/>
              <a:gd name="connsiteY13" fmla="*/ 4591922 h 6857999"/>
              <a:gd name="connsiteX14" fmla="*/ 765983 w 7025539"/>
              <a:gd name="connsiteY14" fmla="*/ 3388899 h 6857999"/>
              <a:gd name="connsiteX15" fmla="*/ 5802466 w 7025539"/>
              <a:gd name="connsiteY15" fmla="*/ 4640043 h 6857999"/>
              <a:gd name="connsiteX16" fmla="*/ 1547921 w 7025539"/>
              <a:gd name="connsiteY16" fmla="*/ 3172355 h 6857999"/>
              <a:gd name="connsiteX17" fmla="*/ 1042669 w 7025539"/>
              <a:gd name="connsiteY17" fmla="*/ 1861059 h 6857999"/>
              <a:gd name="connsiteX18" fmla="*/ 1148933 w 7025539"/>
              <a:gd name="connsiteY18" fmla="*/ 1839004 h 6857999"/>
              <a:gd name="connsiteX19" fmla="*/ 1968965 w 7025539"/>
              <a:gd name="connsiteY19" fmla="*/ 838490 h 6857999"/>
              <a:gd name="connsiteX20" fmla="*/ 3268725 w 7025539"/>
              <a:gd name="connsiteY20" fmla="*/ 0 h 6857999"/>
              <a:gd name="connsiteX21" fmla="*/ 5881319 w 7025539"/>
              <a:gd name="connsiteY21" fmla="*/ 0 h 6857999"/>
              <a:gd name="connsiteX22" fmla="*/ 6022261 w 7025539"/>
              <a:gd name="connsiteY22" fmla="*/ 81086 h 6857999"/>
              <a:gd name="connsiteX23" fmla="*/ 6916817 w 7025539"/>
              <a:gd name="connsiteY23" fmla="*/ 607161 h 6857999"/>
              <a:gd name="connsiteX24" fmla="*/ 7025539 w 7025539"/>
              <a:gd name="connsiteY24" fmla="*/ 671889 h 6857999"/>
              <a:gd name="connsiteX25" fmla="*/ 7025539 w 7025539"/>
              <a:gd name="connsiteY25" fmla="*/ 2033382 h 6857999"/>
              <a:gd name="connsiteX26" fmla="*/ 6913271 w 7025539"/>
              <a:gd name="connsiteY26" fmla="*/ 1956120 h 6857999"/>
              <a:gd name="connsiteX27" fmla="*/ 3343437 w 7025539"/>
              <a:gd name="connsiteY27" fmla="*/ 2929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25539" h="6857999">
                <a:moveTo>
                  <a:pt x="1968965" y="838490"/>
                </a:moveTo>
                <a:cubicBezTo>
                  <a:pt x="3805500" y="885734"/>
                  <a:pt x="5989893" y="1802650"/>
                  <a:pt x="7014137" y="2282895"/>
                </a:cubicBezTo>
                <a:lnTo>
                  <a:pt x="7025539" y="2288281"/>
                </a:lnTo>
                <a:lnTo>
                  <a:pt x="7025539" y="4596381"/>
                </a:lnTo>
                <a:lnTo>
                  <a:pt x="6955072" y="4560155"/>
                </a:lnTo>
                <a:cubicBezTo>
                  <a:pt x="6868608" y="4517987"/>
                  <a:pt x="6780389" y="4477134"/>
                  <a:pt x="6690667" y="4437534"/>
                </a:cubicBezTo>
                <a:cubicBezTo>
                  <a:pt x="6802444" y="4517485"/>
                  <a:pt x="6909992" y="4595651"/>
                  <a:pt x="7012621" y="4671227"/>
                </a:cubicBezTo>
                <a:lnTo>
                  <a:pt x="7025539" y="4680804"/>
                </a:lnTo>
                <a:lnTo>
                  <a:pt x="7025539" y="6857999"/>
                </a:lnTo>
                <a:lnTo>
                  <a:pt x="6130983" y="6857999"/>
                </a:lnTo>
                <a:lnTo>
                  <a:pt x="6094977" y="6845038"/>
                </a:lnTo>
                <a:cubicBezTo>
                  <a:pt x="6049567" y="6827387"/>
                  <a:pt x="6005468" y="6808869"/>
                  <a:pt x="5962863" y="6789445"/>
                </a:cubicBezTo>
                <a:cubicBezTo>
                  <a:pt x="4872160" y="6292195"/>
                  <a:pt x="4583445" y="6175903"/>
                  <a:pt x="2979469" y="5806976"/>
                </a:cubicBezTo>
                <a:cubicBezTo>
                  <a:pt x="1403564" y="5446069"/>
                  <a:pt x="407094" y="5496195"/>
                  <a:pt x="92314" y="4591922"/>
                </a:cubicBezTo>
                <a:cubicBezTo>
                  <a:pt x="-316700" y="3412959"/>
                  <a:pt x="765983" y="3388899"/>
                  <a:pt x="765983" y="3388899"/>
                </a:cubicBezTo>
                <a:cubicBezTo>
                  <a:pt x="3300264" y="3453060"/>
                  <a:pt x="5802466" y="4640043"/>
                  <a:pt x="5802466" y="4640043"/>
                </a:cubicBezTo>
                <a:cubicBezTo>
                  <a:pt x="4679683" y="3886149"/>
                  <a:pt x="2546396" y="3304687"/>
                  <a:pt x="1547921" y="3172355"/>
                </a:cubicBezTo>
                <a:cubicBezTo>
                  <a:pt x="561477" y="3042027"/>
                  <a:pt x="555462" y="1979357"/>
                  <a:pt x="1042669" y="1861059"/>
                </a:cubicBezTo>
                <a:cubicBezTo>
                  <a:pt x="1078759" y="1853039"/>
                  <a:pt x="1112843" y="1845019"/>
                  <a:pt x="1148933" y="1839004"/>
                </a:cubicBezTo>
                <a:cubicBezTo>
                  <a:pt x="894301" y="832475"/>
                  <a:pt x="1968965" y="838490"/>
                  <a:pt x="1968965" y="838490"/>
                </a:cubicBezTo>
                <a:close/>
                <a:moveTo>
                  <a:pt x="3268725" y="0"/>
                </a:moveTo>
                <a:lnTo>
                  <a:pt x="5881319" y="0"/>
                </a:lnTo>
                <a:lnTo>
                  <a:pt x="6022261" y="81086"/>
                </a:lnTo>
                <a:cubicBezTo>
                  <a:pt x="6300421" y="241979"/>
                  <a:pt x="6630637" y="437022"/>
                  <a:pt x="6916817" y="607161"/>
                </a:cubicBezTo>
                <a:lnTo>
                  <a:pt x="7025539" y="671889"/>
                </a:lnTo>
                <a:lnTo>
                  <a:pt x="7025539" y="2033382"/>
                </a:lnTo>
                <a:lnTo>
                  <a:pt x="6913271" y="1956120"/>
                </a:lnTo>
                <a:cubicBezTo>
                  <a:pt x="5327317" y="885048"/>
                  <a:pt x="4006633" y="292645"/>
                  <a:pt x="3343437" y="292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C0FB6A-D203-40BE-864C-1D25D2763DE0}"/>
              </a:ext>
            </a:extLst>
          </p:cNvPr>
          <p:cNvSpPr/>
          <p:nvPr userDrawn="1"/>
        </p:nvSpPr>
        <p:spPr>
          <a:xfrm>
            <a:off x="1075768" y="981636"/>
            <a:ext cx="3039034" cy="4894729"/>
          </a:xfrm>
          <a:prstGeom prst="roundRect">
            <a:avLst>
              <a:gd name="adj" fmla="val 6294"/>
            </a:avLst>
          </a:prstGeom>
          <a:solidFill>
            <a:schemeClr val="bg1"/>
          </a:solidFill>
          <a:ln>
            <a:noFill/>
          </a:ln>
          <a:effectLst>
            <a:outerShdw blurRad="1054100" dist="1435100" dir="5400000" sx="78000" sy="7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C09D63-D4B3-40B8-9B83-8806A4E57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5768" y="981635"/>
            <a:ext cx="3039034" cy="2918012"/>
          </a:xfrm>
          <a:custGeom>
            <a:avLst/>
            <a:gdLst>
              <a:gd name="connsiteX0" fmla="*/ 191277 w 3039034"/>
              <a:gd name="connsiteY0" fmla="*/ 0 h 2918012"/>
              <a:gd name="connsiteX1" fmla="*/ 2847757 w 3039034"/>
              <a:gd name="connsiteY1" fmla="*/ 0 h 2918012"/>
              <a:gd name="connsiteX2" fmla="*/ 3039034 w 3039034"/>
              <a:gd name="connsiteY2" fmla="*/ 191277 h 2918012"/>
              <a:gd name="connsiteX3" fmla="*/ 3039034 w 3039034"/>
              <a:gd name="connsiteY3" fmla="*/ 2918012 h 2918012"/>
              <a:gd name="connsiteX4" fmla="*/ 0 w 3039034"/>
              <a:gd name="connsiteY4" fmla="*/ 2918012 h 2918012"/>
              <a:gd name="connsiteX5" fmla="*/ 0 w 3039034"/>
              <a:gd name="connsiteY5" fmla="*/ 191277 h 2918012"/>
              <a:gd name="connsiteX6" fmla="*/ 191277 w 3039034"/>
              <a:gd name="connsiteY6" fmla="*/ 0 h 29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034" h="2918012">
                <a:moveTo>
                  <a:pt x="191277" y="0"/>
                </a:moveTo>
                <a:lnTo>
                  <a:pt x="2847757" y="0"/>
                </a:lnTo>
                <a:cubicBezTo>
                  <a:pt x="2953396" y="0"/>
                  <a:pt x="3039034" y="85638"/>
                  <a:pt x="3039034" y="191277"/>
                </a:cubicBezTo>
                <a:lnTo>
                  <a:pt x="3039034" y="2918012"/>
                </a:lnTo>
                <a:lnTo>
                  <a:pt x="0" y="2918012"/>
                </a:lnTo>
                <a:lnTo>
                  <a:pt x="0" y="191277"/>
                </a:lnTo>
                <a:cubicBezTo>
                  <a:pt x="0" y="85638"/>
                  <a:pt x="85638" y="0"/>
                  <a:pt x="1912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64688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47BA01B-0136-4A68-BEC2-D078A5D04D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73" y="-604029"/>
            <a:ext cx="4122694" cy="4270829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l">
              <a:buNone/>
              <a:defRPr sz="144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C8CCC46-E02F-4102-8A45-BF38CDBA354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5921" y="1767115"/>
            <a:ext cx="4122694" cy="4270829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l">
              <a:buNone/>
              <a:defRPr sz="144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66CC3E9A-B8E3-4F5E-BB9C-1D94925D3E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51077" y="3179461"/>
            <a:ext cx="4122694" cy="4270829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l">
              <a:buNone/>
              <a:defRPr sz="144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2153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CC3E96-0CCB-4B20-A687-E402D4DC6009}"/>
              </a:ext>
            </a:extLst>
          </p:cNvPr>
          <p:cNvSpPr/>
          <p:nvPr userDrawn="1"/>
        </p:nvSpPr>
        <p:spPr>
          <a:xfrm>
            <a:off x="11321143" y="1944914"/>
            <a:ext cx="870857" cy="211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E0E80-4A32-4659-8E90-D888D31629F1}"/>
              </a:ext>
            </a:extLst>
          </p:cNvPr>
          <p:cNvSpPr/>
          <p:nvPr userDrawn="1"/>
        </p:nvSpPr>
        <p:spPr>
          <a:xfrm>
            <a:off x="6938683" y="5048251"/>
            <a:ext cx="5253318" cy="1809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752B58-EB37-4DD0-82B7-E2E6B82A8A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72892" y="2781301"/>
            <a:ext cx="4119108" cy="2266950"/>
          </a:xfrm>
          <a:prstGeom prst="rect">
            <a:avLst/>
          </a:prstGeom>
          <a:solidFill>
            <a:schemeClr val="bg1"/>
          </a:solidFill>
          <a:effectLst>
            <a:outerShdw blurRad="1270000" sx="78000" sy="78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35028E-3CC2-4A2F-9758-0630B89067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9109" y="2781300"/>
            <a:ext cx="3953784" cy="4076700"/>
          </a:xfrm>
          <a:custGeom>
            <a:avLst/>
            <a:gdLst>
              <a:gd name="connsiteX0" fmla="*/ 0 w 3953784"/>
              <a:gd name="connsiteY0" fmla="*/ 0 h 4076700"/>
              <a:gd name="connsiteX1" fmla="*/ 3953784 w 3953784"/>
              <a:gd name="connsiteY1" fmla="*/ 0 h 4076700"/>
              <a:gd name="connsiteX2" fmla="*/ 3953784 w 3953784"/>
              <a:gd name="connsiteY2" fmla="*/ 3099707 h 4076700"/>
              <a:gd name="connsiteX3" fmla="*/ 2976791 w 3953784"/>
              <a:gd name="connsiteY3" fmla="*/ 4076700 h 4076700"/>
              <a:gd name="connsiteX4" fmla="*/ 0 w 3953784"/>
              <a:gd name="connsiteY4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784" h="4076700">
                <a:moveTo>
                  <a:pt x="0" y="0"/>
                </a:moveTo>
                <a:lnTo>
                  <a:pt x="3953784" y="0"/>
                </a:lnTo>
                <a:lnTo>
                  <a:pt x="3953784" y="3099707"/>
                </a:lnTo>
                <a:lnTo>
                  <a:pt x="2976791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bg1"/>
          </a:solidFill>
          <a:effectLst>
            <a:outerShdw blurRad="1270000" sx="78000" sy="78000" algn="c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CE4E0C9-40F6-4CED-A2F7-4EB58FA68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82242" y="0"/>
            <a:ext cx="2781300" cy="2781300"/>
          </a:xfrm>
          <a:prstGeom prst="rect">
            <a:avLst/>
          </a:prstGeom>
          <a:solidFill>
            <a:schemeClr val="bg1"/>
          </a:solidFill>
          <a:effectLst>
            <a:outerShdw blurRad="1270000" sx="78000" sy="78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7ECE353-A102-4D01-BCBC-67DB05F54D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0331"/>
            <a:ext cx="4119108" cy="2266950"/>
          </a:xfrm>
          <a:prstGeom prst="rect">
            <a:avLst/>
          </a:prstGeom>
          <a:solidFill>
            <a:schemeClr val="bg1"/>
          </a:solidFill>
          <a:effectLst>
            <a:outerShdw blurRad="1270000" sx="78000" sy="78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5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  <p15:guide id="2" pos="245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3D6AE36-B95F-4E8A-B692-E2ACE2CB6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16983" y="-3"/>
            <a:ext cx="8875017" cy="6858003"/>
          </a:xfrm>
          <a:custGeom>
            <a:avLst/>
            <a:gdLst>
              <a:gd name="connsiteX0" fmla="*/ 0 w 8875017"/>
              <a:gd name="connsiteY0" fmla="*/ 0 h 6858003"/>
              <a:gd name="connsiteX1" fmla="*/ 6973422 w 8875017"/>
              <a:gd name="connsiteY1" fmla="*/ 0 h 6858003"/>
              <a:gd name="connsiteX2" fmla="*/ 6973422 w 8875017"/>
              <a:gd name="connsiteY2" fmla="*/ 3 h 6858003"/>
              <a:gd name="connsiteX3" fmla="*/ 8875017 w 8875017"/>
              <a:gd name="connsiteY3" fmla="*/ 3 h 6858003"/>
              <a:gd name="connsiteX4" fmla="*/ 8875017 w 8875017"/>
              <a:gd name="connsiteY4" fmla="*/ 6858003 h 6858003"/>
              <a:gd name="connsiteX5" fmla="*/ 6973422 w 8875017"/>
              <a:gd name="connsiteY5" fmla="*/ 6858003 h 6858003"/>
              <a:gd name="connsiteX6" fmla="*/ 6847331 w 8875017"/>
              <a:gd name="connsiteY6" fmla="*/ 6858003 h 6858003"/>
              <a:gd name="connsiteX7" fmla="*/ 6847329 w 8875017"/>
              <a:gd name="connsiteY7" fmla="*/ 6858003 h 6858003"/>
              <a:gd name="connsiteX8" fmla="*/ 6847329 w 8875017"/>
              <a:gd name="connsiteY8" fmla="*/ 685800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5017" h="6858003">
                <a:moveTo>
                  <a:pt x="0" y="0"/>
                </a:moveTo>
                <a:lnTo>
                  <a:pt x="6973422" y="0"/>
                </a:lnTo>
                <a:lnTo>
                  <a:pt x="6973422" y="3"/>
                </a:lnTo>
                <a:lnTo>
                  <a:pt x="8875017" y="3"/>
                </a:lnTo>
                <a:lnTo>
                  <a:pt x="8875017" y="6858003"/>
                </a:lnTo>
                <a:lnTo>
                  <a:pt x="6973422" y="6858003"/>
                </a:lnTo>
                <a:lnTo>
                  <a:pt x="6847331" y="6858003"/>
                </a:lnTo>
                <a:lnTo>
                  <a:pt x="6847329" y="6858003"/>
                </a:lnTo>
                <a:lnTo>
                  <a:pt x="6847329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C05C101-CE9B-4D9E-9E26-BD0CA1D428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71359" y="663710"/>
            <a:ext cx="2770822" cy="535936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</p:spPr>
        <p:txBody>
          <a:bodyPr wrap="square" anchor="t"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75545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DBD4506-3BFC-4093-8555-D7C7CF528965}"/>
              </a:ext>
            </a:extLst>
          </p:cNvPr>
          <p:cNvSpPr/>
          <p:nvPr userDrawn="1"/>
        </p:nvSpPr>
        <p:spPr>
          <a:xfrm>
            <a:off x="5525589" y="2"/>
            <a:ext cx="4206694" cy="4394715"/>
          </a:xfrm>
          <a:custGeom>
            <a:avLst/>
            <a:gdLst>
              <a:gd name="connsiteX0" fmla="*/ 0 w 4206694"/>
              <a:gd name="connsiteY0" fmla="*/ 0 h 4394715"/>
              <a:gd name="connsiteX1" fmla="*/ 4206694 w 4206694"/>
              <a:gd name="connsiteY1" fmla="*/ 0 h 4394715"/>
              <a:gd name="connsiteX2" fmla="*/ 4206694 w 4206694"/>
              <a:gd name="connsiteY2" fmla="*/ 3928697 h 4394715"/>
              <a:gd name="connsiteX3" fmla="*/ 3740676 w 4206694"/>
              <a:gd name="connsiteY3" fmla="*/ 4394715 h 4394715"/>
              <a:gd name="connsiteX4" fmla="*/ 466018 w 4206694"/>
              <a:gd name="connsiteY4" fmla="*/ 4394715 h 4394715"/>
              <a:gd name="connsiteX5" fmla="*/ 0 w 4206694"/>
              <a:gd name="connsiteY5" fmla="*/ 3928697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694" h="4394715">
                <a:moveTo>
                  <a:pt x="0" y="0"/>
                </a:moveTo>
                <a:lnTo>
                  <a:pt x="4206694" y="0"/>
                </a:lnTo>
                <a:lnTo>
                  <a:pt x="4206694" y="3928697"/>
                </a:lnTo>
                <a:cubicBezTo>
                  <a:pt x="4206694" y="4186072"/>
                  <a:pt x="3998051" y="4394715"/>
                  <a:pt x="3740676" y="4394715"/>
                </a:cubicBezTo>
                <a:lnTo>
                  <a:pt x="466018" y="4394715"/>
                </a:lnTo>
                <a:cubicBezTo>
                  <a:pt x="208643" y="4394715"/>
                  <a:pt x="0" y="4186072"/>
                  <a:pt x="0" y="39286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B18610-D7B2-4B83-AD6A-0CC789EAAC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5589" y="2"/>
            <a:ext cx="4206694" cy="2974975"/>
          </a:xfrm>
          <a:custGeom>
            <a:avLst/>
            <a:gdLst>
              <a:gd name="connsiteX0" fmla="*/ 0 w 4206694"/>
              <a:gd name="connsiteY0" fmla="*/ 0 h 2974975"/>
              <a:gd name="connsiteX1" fmla="*/ 4206694 w 4206694"/>
              <a:gd name="connsiteY1" fmla="*/ 0 h 2974975"/>
              <a:gd name="connsiteX2" fmla="*/ 4206694 w 4206694"/>
              <a:gd name="connsiteY2" fmla="*/ 2974975 h 2974975"/>
              <a:gd name="connsiteX3" fmla="*/ 0 w 4206694"/>
              <a:gd name="connsiteY3" fmla="*/ 2974975 h 29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694" h="2974975">
                <a:moveTo>
                  <a:pt x="0" y="0"/>
                </a:moveTo>
                <a:lnTo>
                  <a:pt x="4206694" y="0"/>
                </a:lnTo>
                <a:lnTo>
                  <a:pt x="4206694" y="2974975"/>
                </a:lnTo>
                <a:lnTo>
                  <a:pt x="0" y="2974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1823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42892AB-D4FC-475A-98A2-6E5C31795C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902" y="317558"/>
            <a:ext cx="1935218" cy="1935217"/>
          </a:xfrm>
          <a:custGeom>
            <a:avLst/>
            <a:gdLst>
              <a:gd name="connsiteX0" fmla="*/ 0 w 1935217"/>
              <a:gd name="connsiteY0" fmla="*/ 0 h 1935217"/>
              <a:gd name="connsiteX1" fmla="*/ 1935217 w 1935217"/>
              <a:gd name="connsiteY1" fmla="*/ 0 h 1935217"/>
              <a:gd name="connsiteX2" fmla="*/ 1935217 w 1935217"/>
              <a:gd name="connsiteY2" fmla="*/ 1935217 h 1935217"/>
              <a:gd name="connsiteX3" fmla="*/ 0 w 1935217"/>
              <a:gd name="connsiteY3" fmla="*/ 1935217 h 1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217" h="1935217">
                <a:moveTo>
                  <a:pt x="0" y="0"/>
                </a:moveTo>
                <a:lnTo>
                  <a:pt x="1935217" y="0"/>
                </a:lnTo>
                <a:lnTo>
                  <a:pt x="1935217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4B23B7A-0B81-4D1E-B48A-D21D5FB298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5497" y="316264"/>
            <a:ext cx="1935218" cy="1935217"/>
          </a:xfrm>
          <a:custGeom>
            <a:avLst/>
            <a:gdLst>
              <a:gd name="connsiteX0" fmla="*/ 0 w 1935217"/>
              <a:gd name="connsiteY0" fmla="*/ 0 h 1935217"/>
              <a:gd name="connsiteX1" fmla="*/ 1935217 w 1935217"/>
              <a:gd name="connsiteY1" fmla="*/ 0 h 1935217"/>
              <a:gd name="connsiteX2" fmla="*/ 1935217 w 1935217"/>
              <a:gd name="connsiteY2" fmla="*/ 1935217 h 1935217"/>
              <a:gd name="connsiteX3" fmla="*/ 0 w 1935217"/>
              <a:gd name="connsiteY3" fmla="*/ 1935217 h 1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217" h="1935217">
                <a:moveTo>
                  <a:pt x="0" y="0"/>
                </a:moveTo>
                <a:lnTo>
                  <a:pt x="1935217" y="0"/>
                </a:lnTo>
                <a:lnTo>
                  <a:pt x="1935217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F59FDF4-0AA5-4076-9352-8CADE290B3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28093" y="316265"/>
            <a:ext cx="1944159" cy="4072982"/>
          </a:xfrm>
          <a:custGeom>
            <a:avLst/>
            <a:gdLst>
              <a:gd name="connsiteX0" fmla="*/ 0 w 1944159"/>
              <a:gd name="connsiteY0" fmla="*/ 0 h 4072983"/>
              <a:gd name="connsiteX1" fmla="*/ 1935217 w 1944159"/>
              <a:gd name="connsiteY1" fmla="*/ 0 h 4072983"/>
              <a:gd name="connsiteX2" fmla="*/ 1935217 w 1944159"/>
              <a:gd name="connsiteY2" fmla="*/ 1935216 h 4072983"/>
              <a:gd name="connsiteX3" fmla="*/ 1944159 w 1944159"/>
              <a:gd name="connsiteY3" fmla="*/ 1935216 h 4072983"/>
              <a:gd name="connsiteX4" fmla="*/ 1944159 w 1944159"/>
              <a:gd name="connsiteY4" fmla="*/ 4072983 h 4072983"/>
              <a:gd name="connsiteX5" fmla="*/ 8942 w 1944159"/>
              <a:gd name="connsiteY5" fmla="*/ 4072983 h 4072983"/>
              <a:gd name="connsiteX6" fmla="*/ 8942 w 1944159"/>
              <a:gd name="connsiteY6" fmla="*/ 1935217 h 4072983"/>
              <a:gd name="connsiteX7" fmla="*/ 0 w 1944159"/>
              <a:gd name="connsiteY7" fmla="*/ 1935217 h 40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159" h="4072983">
                <a:moveTo>
                  <a:pt x="0" y="0"/>
                </a:moveTo>
                <a:lnTo>
                  <a:pt x="1935217" y="0"/>
                </a:lnTo>
                <a:lnTo>
                  <a:pt x="1935217" y="1935216"/>
                </a:lnTo>
                <a:lnTo>
                  <a:pt x="1944159" y="1935216"/>
                </a:lnTo>
                <a:lnTo>
                  <a:pt x="1944159" y="4072983"/>
                </a:lnTo>
                <a:lnTo>
                  <a:pt x="8942" y="4072983"/>
                </a:lnTo>
                <a:lnTo>
                  <a:pt x="8942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BC3FA3D-47D7-4C81-AE1C-472CB4083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2455325"/>
            <a:ext cx="4077813" cy="1935217"/>
          </a:xfrm>
          <a:custGeom>
            <a:avLst/>
            <a:gdLst>
              <a:gd name="connsiteX0" fmla="*/ 0 w 4077812"/>
              <a:gd name="connsiteY0" fmla="*/ 0 h 1935217"/>
              <a:gd name="connsiteX1" fmla="*/ 4077812 w 4077812"/>
              <a:gd name="connsiteY1" fmla="*/ 0 h 1935217"/>
              <a:gd name="connsiteX2" fmla="*/ 4077812 w 4077812"/>
              <a:gd name="connsiteY2" fmla="*/ 1935217 h 1935217"/>
              <a:gd name="connsiteX3" fmla="*/ 0 w 4077812"/>
              <a:gd name="connsiteY3" fmla="*/ 1935217 h 1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7812" h="1935217">
                <a:moveTo>
                  <a:pt x="0" y="0"/>
                </a:moveTo>
                <a:lnTo>
                  <a:pt x="4077812" y="0"/>
                </a:lnTo>
                <a:lnTo>
                  <a:pt x="4077812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6E74FCE-6A6B-4099-A6AE-66744739DA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2" y="4593092"/>
            <a:ext cx="1935218" cy="1935217"/>
          </a:xfrm>
          <a:custGeom>
            <a:avLst/>
            <a:gdLst>
              <a:gd name="connsiteX0" fmla="*/ 0 w 1935217"/>
              <a:gd name="connsiteY0" fmla="*/ 0 h 1935217"/>
              <a:gd name="connsiteX1" fmla="*/ 1935217 w 1935217"/>
              <a:gd name="connsiteY1" fmla="*/ 0 h 1935217"/>
              <a:gd name="connsiteX2" fmla="*/ 1935217 w 1935217"/>
              <a:gd name="connsiteY2" fmla="*/ 1935217 h 1935217"/>
              <a:gd name="connsiteX3" fmla="*/ 0 w 1935217"/>
              <a:gd name="connsiteY3" fmla="*/ 1935217 h 1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217" h="1935217">
                <a:moveTo>
                  <a:pt x="0" y="0"/>
                </a:moveTo>
                <a:lnTo>
                  <a:pt x="1935217" y="0"/>
                </a:lnTo>
                <a:lnTo>
                  <a:pt x="1935217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6B71AF1-F043-40E5-8408-26427755CF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85497" y="4593092"/>
            <a:ext cx="4086755" cy="1935217"/>
          </a:xfrm>
          <a:custGeom>
            <a:avLst/>
            <a:gdLst>
              <a:gd name="connsiteX0" fmla="*/ 0 w 4086755"/>
              <a:gd name="connsiteY0" fmla="*/ 0 h 1935217"/>
              <a:gd name="connsiteX1" fmla="*/ 4086755 w 4086755"/>
              <a:gd name="connsiteY1" fmla="*/ 0 h 1935217"/>
              <a:gd name="connsiteX2" fmla="*/ 4086755 w 4086755"/>
              <a:gd name="connsiteY2" fmla="*/ 1935217 h 1935217"/>
              <a:gd name="connsiteX3" fmla="*/ 0 w 4086755"/>
              <a:gd name="connsiteY3" fmla="*/ 1935217 h 1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755" h="1935217">
                <a:moveTo>
                  <a:pt x="0" y="0"/>
                </a:moveTo>
                <a:lnTo>
                  <a:pt x="4086755" y="0"/>
                </a:lnTo>
                <a:lnTo>
                  <a:pt x="4086755" y="1935217"/>
                </a:lnTo>
                <a:lnTo>
                  <a:pt x="0" y="1935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E5D785-7A83-44D3-8BC1-2947CBA2DEE5}"/>
              </a:ext>
            </a:extLst>
          </p:cNvPr>
          <p:cNvSpPr/>
          <p:nvPr userDrawn="1"/>
        </p:nvSpPr>
        <p:spPr>
          <a:xfrm>
            <a:off x="7485018" y="0"/>
            <a:ext cx="4706983" cy="6858000"/>
          </a:xfrm>
          <a:prstGeom prst="rect">
            <a:avLst/>
          </a:prstGeom>
          <a:gradFill flip="none" rotWithShape="1">
            <a:gsLst>
              <a:gs pos="0">
                <a:srgbClr val="64A70B"/>
              </a:gs>
              <a:gs pos="100000">
                <a:srgbClr val="0086D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</p:spTree>
    <p:extLst>
      <p:ext uri="{BB962C8B-B14F-4D97-AF65-F5344CB8AC3E}">
        <p14:creationId xmlns:p14="http://schemas.microsoft.com/office/powerpoint/2010/main" val="410287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CF824B-AD73-44E8-8443-41F02DB8F5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7100" y="740230"/>
            <a:ext cx="3136899" cy="5166859"/>
          </a:xfrm>
          <a:custGeom>
            <a:avLst/>
            <a:gdLst>
              <a:gd name="connsiteX0" fmla="*/ 0 w 3136900"/>
              <a:gd name="connsiteY0" fmla="*/ 0 h 5166859"/>
              <a:gd name="connsiteX1" fmla="*/ 422731 w 3136900"/>
              <a:gd name="connsiteY1" fmla="*/ 0 h 5166859"/>
              <a:gd name="connsiteX2" fmla="*/ 908050 w 3136900"/>
              <a:gd name="connsiteY2" fmla="*/ 0 h 5166859"/>
              <a:gd name="connsiteX3" fmla="*/ 2715983 w 3136900"/>
              <a:gd name="connsiteY3" fmla="*/ 0 h 5166859"/>
              <a:gd name="connsiteX4" fmla="*/ 3136900 w 3136900"/>
              <a:gd name="connsiteY4" fmla="*/ 420917 h 5166859"/>
              <a:gd name="connsiteX5" fmla="*/ 3136900 w 3136900"/>
              <a:gd name="connsiteY5" fmla="*/ 4745942 h 5166859"/>
              <a:gd name="connsiteX6" fmla="*/ 2715983 w 3136900"/>
              <a:gd name="connsiteY6" fmla="*/ 5166859 h 5166859"/>
              <a:gd name="connsiteX7" fmla="*/ 422731 w 3136900"/>
              <a:gd name="connsiteY7" fmla="*/ 5166859 h 5166859"/>
              <a:gd name="connsiteX8" fmla="*/ 1814 w 3136900"/>
              <a:gd name="connsiteY8" fmla="*/ 4745942 h 5166859"/>
              <a:gd name="connsiteX9" fmla="*/ 1814 w 3136900"/>
              <a:gd name="connsiteY9" fmla="*/ 879021 h 5166859"/>
              <a:gd name="connsiteX10" fmla="*/ 0 w 3136900"/>
              <a:gd name="connsiteY10" fmla="*/ 879021 h 51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6900" h="5166859">
                <a:moveTo>
                  <a:pt x="0" y="0"/>
                </a:moveTo>
                <a:lnTo>
                  <a:pt x="422731" y="0"/>
                </a:lnTo>
                <a:lnTo>
                  <a:pt x="908050" y="0"/>
                </a:lnTo>
                <a:lnTo>
                  <a:pt x="2715983" y="0"/>
                </a:lnTo>
                <a:cubicBezTo>
                  <a:pt x="2948449" y="0"/>
                  <a:pt x="3136900" y="188451"/>
                  <a:pt x="3136900" y="420917"/>
                </a:cubicBezTo>
                <a:lnTo>
                  <a:pt x="3136900" y="4745942"/>
                </a:lnTo>
                <a:cubicBezTo>
                  <a:pt x="3136900" y="4978408"/>
                  <a:pt x="2948449" y="5166859"/>
                  <a:pt x="2715983" y="5166859"/>
                </a:cubicBezTo>
                <a:lnTo>
                  <a:pt x="422731" y="5166859"/>
                </a:lnTo>
                <a:cubicBezTo>
                  <a:pt x="190265" y="5166859"/>
                  <a:pt x="1814" y="4978408"/>
                  <a:pt x="1814" y="4745942"/>
                </a:cubicBezTo>
                <a:lnTo>
                  <a:pt x="1814" y="879021"/>
                </a:lnTo>
                <a:lnTo>
                  <a:pt x="0" y="8790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57184" indent="-257184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8658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F527CF-EA5E-40DA-95AF-2FB80F9B94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6226" y="261939"/>
            <a:ext cx="11639549" cy="6334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2141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50C5-69C4-4A3A-8A02-F0362B4E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C340-78CB-4CDE-A48E-B2AE03C0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FDA-6549-46BC-8986-D0ED94C8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6D19-FF17-4E3B-94F7-2B1051FD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2BD8-949B-480A-A3DD-CCA9E5DE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92EE5-AAF2-4917-AD1F-4145E987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10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59B0C1-90F0-49B0-A985-160281427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2368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9419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6D8D92-FB96-4CF0-B295-D456358D52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06539" y="4680744"/>
            <a:ext cx="9178924" cy="4354512"/>
          </a:xfrm>
          <a:prstGeom prst="roundRect">
            <a:avLst>
              <a:gd name="adj" fmla="val 22792"/>
            </a:avLst>
          </a:prstGeom>
        </p:spPr>
        <p:txBody>
          <a:bodyPr/>
          <a:lstStyle>
            <a:lvl1pPr marL="0" indent="0">
              <a:buNone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92349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  <p15:guide id="2" pos="245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6D8D92-FB96-4CF0-B295-D456358D52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06539" y="-2177256"/>
            <a:ext cx="9178924" cy="4354512"/>
          </a:xfrm>
          <a:prstGeom prst="roundRect">
            <a:avLst>
              <a:gd name="adj" fmla="val 22792"/>
            </a:avLst>
          </a:prstGeom>
        </p:spPr>
        <p:txBody>
          <a:bodyPr/>
          <a:lstStyle>
            <a:lvl1pPr marL="0" indent="0">
              <a:buNone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8646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  <p15:guide id="2" pos="245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9349C4-6213-434B-8321-A150B160BCB4}"/>
              </a:ext>
            </a:extLst>
          </p:cNvPr>
          <p:cNvSpPr/>
          <p:nvPr userDrawn="1"/>
        </p:nvSpPr>
        <p:spPr>
          <a:xfrm>
            <a:off x="1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EB8D0B-E7E7-44D6-BA28-AF0300A590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00630" y="3429001"/>
            <a:ext cx="9390742" cy="2180772"/>
          </a:xfrm>
          <a:custGeom>
            <a:avLst/>
            <a:gdLst>
              <a:gd name="connsiteX0" fmla="*/ 0 w 9390743"/>
              <a:gd name="connsiteY0" fmla="*/ 0 h 2180772"/>
              <a:gd name="connsiteX1" fmla="*/ 9390743 w 9390743"/>
              <a:gd name="connsiteY1" fmla="*/ 0 h 2180772"/>
              <a:gd name="connsiteX2" fmla="*/ 9390743 w 9390743"/>
              <a:gd name="connsiteY2" fmla="*/ 1213298 h 2180772"/>
              <a:gd name="connsiteX3" fmla="*/ 8423269 w 9390743"/>
              <a:gd name="connsiteY3" fmla="*/ 2180772 h 2180772"/>
              <a:gd name="connsiteX4" fmla="*/ 967474 w 9390743"/>
              <a:gd name="connsiteY4" fmla="*/ 2180772 h 2180772"/>
              <a:gd name="connsiteX5" fmla="*/ 0 w 9390743"/>
              <a:gd name="connsiteY5" fmla="*/ 1213298 h 21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0743" h="2180772">
                <a:moveTo>
                  <a:pt x="0" y="0"/>
                </a:moveTo>
                <a:lnTo>
                  <a:pt x="9390743" y="0"/>
                </a:lnTo>
                <a:lnTo>
                  <a:pt x="9390743" y="1213298"/>
                </a:lnTo>
                <a:cubicBezTo>
                  <a:pt x="9390743" y="1747619"/>
                  <a:pt x="8957590" y="2180772"/>
                  <a:pt x="8423269" y="2180772"/>
                </a:cubicBezTo>
                <a:lnTo>
                  <a:pt x="967474" y="2180772"/>
                </a:lnTo>
                <a:cubicBezTo>
                  <a:pt x="433153" y="2180772"/>
                  <a:pt x="0" y="1747619"/>
                  <a:pt x="0" y="12132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82298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020C6B-A1F4-4ED1-AED4-19924FD1A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630" y="1248229"/>
            <a:ext cx="9390742" cy="2180772"/>
          </a:xfrm>
          <a:custGeom>
            <a:avLst/>
            <a:gdLst>
              <a:gd name="connsiteX0" fmla="*/ 967474 w 9390743"/>
              <a:gd name="connsiteY0" fmla="*/ 0 h 2180772"/>
              <a:gd name="connsiteX1" fmla="*/ 8423269 w 9390743"/>
              <a:gd name="connsiteY1" fmla="*/ 0 h 2180772"/>
              <a:gd name="connsiteX2" fmla="*/ 9390743 w 9390743"/>
              <a:gd name="connsiteY2" fmla="*/ 967474 h 2180772"/>
              <a:gd name="connsiteX3" fmla="*/ 9390743 w 9390743"/>
              <a:gd name="connsiteY3" fmla="*/ 2180772 h 2180772"/>
              <a:gd name="connsiteX4" fmla="*/ 0 w 9390743"/>
              <a:gd name="connsiteY4" fmla="*/ 2180772 h 2180772"/>
              <a:gd name="connsiteX5" fmla="*/ 0 w 9390743"/>
              <a:gd name="connsiteY5" fmla="*/ 967474 h 2180772"/>
              <a:gd name="connsiteX6" fmla="*/ 967474 w 9390743"/>
              <a:gd name="connsiteY6" fmla="*/ 0 h 21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0743" h="2180772">
                <a:moveTo>
                  <a:pt x="967474" y="0"/>
                </a:moveTo>
                <a:lnTo>
                  <a:pt x="8423269" y="0"/>
                </a:lnTo>
                <a:cubicBezTo>
                  <a:pt x="8957590" y="0"/>
                  <a:pt x="9390743" y="433153"/>
                  <a:pt x="9390743" y="967474"/>
                </a:cubicBezTo>
                <a:lnTo>
                  <a:pt x="9390743" y="2180772"/>
                </a:lnTo>
                <a:lnTo>
                  <a:pt x="0" y="2180772"/>
                </a:lnTo>
                <a:lnTo>
                  <a:pt x="0" y="967474"/>
                </a:lnTo>
                <a:cubicBezTo>
                  <a:pt x="0" y="433153"/>
                  <a:pt x="433153" y="0"/>
                  <a:pt x="9674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899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  <p15:guide id="2" pos="245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CCBE7B-6360-48B2-B242-4D3B07B33C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5657" y="1"/>
            <a:ext cx="4078516" cy="5370287"/>
          </a:xfrm>
          <a:custGeom>
            <a:avLst/>
            <a:gdLst>
              <a:gd name="connsiteX0" fmla="*/ 0 w 4078515"/>
              <a:gd name="connsiteY0" fmla="*/ 0 h 5370287"/>
              <a:gd name="connsiteX1" fmla="*/ 4078515 w 4078515"/>
              <a:gd name="connsiteY1" fmla="*/ 0 h 5370287"/>
              <a:gd name="connsiteX2" fmla="*/ 4078515 w 4078515"/>
              <a:gd name="connsiteY2" fmla="*/ 5370287 h 5370287"/>
              <a:gd name="connsiteX3" fmla="*/ 3981495 w 4078515"/>
              <a:gd name="connsiteY3" fmla="*/ 5370287 h 5370287"/>
              <a:gd name="connsiteX4" fmla="*/ 0 w 4078515"/>
              <a:gd name="connsiteY4" fmla="*/ 3201937 h 537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8515" h="5370287">
                <a:moveTo>
                  <a:pt x="0" y="0"/>
                </a:moveTo>
                <a:lnTo>
                  <a:pt x="4078515" y="0"/>
                </a:lnTo>
                <a:lnTo>
                  <a:pt x="4078515" y="5370287"/>
                </a:lnTo>
                <a:lnTo>
                  <a:pt x="3981495" y="5370287"/>
                </a:lnTo>
                <a:lnTo>
                  <a:pt x="0" y="3201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2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37699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4276" y="1789649"/>
            <a:ext cx="5577719" cy="4301958"/>
          </a:xfrm>
          <a:prstGeom prst="roundRect">
            <a:avLst>
              <a:gd name="adj" fmla="val 3543"/>
            </a:avLst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36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4592"/>
            <a:ext cx="9802368" cy="13258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4417" y="1744310"/>
            <a:ext cx="9983237" cy="3986971"/>
          </a:xfrm>
          <a:custGeom>
            <a:avLst/>
            <a:gdLst>
              <a:gd name="connsiteX0" fmla="*/ 0 w 10272486"/>
              <a:gd name="connsiteY0" fmla="*/ 0 h 3977640"/>
              <a:gd name="connsiteX1" fmla="*/ 10272486 w 10272486"/>
              <a:gd name="connsiteY1" fmla="*/ 0 h 3977640"/>
              <a:gd name="connsiteX2" fmla="*/ 10272486 w 10272486"/>
              <a:gd name="connsiteY2" fmla="*/ 3977640 h 3977640"/>
              <a:gd name="connsiteX3" fmla="*/ 0 w 10272486"/>
              <a:gd name="connsiteY3" fmla="*/ 3977640 h 3977640"/>
              <a:gd name="connsiteX4" fmla="*/ 0 w 10272486"/>
              <a:gd name="connsiteY4" fmla="*/ 0 h 3977640"/>
              <a:gd name="connsiteX0" fmla="*/ 0 w 10272486"/>
              <a:gd name="connsiteY0" fmla="*/ 0 h 3986971"/>
              <a:gd name="connsiteX1" fmla="*/ 10272486 w 10272486"/>
              <a:gd name="connsiteY1" fmla="*/ 0 h 3986971"/>
              <a:gd name="connsiteX2" fmla="*/ 9656666 w 10272486"/>
              <a:gd name="connsiteY2" fmla="*/ 3986971 h 3986971"/>
              <a:gd name="connsiteX3" fmla="*/ 0 w 10272486"/>
              <a:gd name="connsiteY3" fmla="*/ 3977640 h 3986971"/>
              <a:gd name="connsiteX4" fmla="*/ 0 w 10272486"/>
              <a:gd name="connsiteY4" fmla="*/ 0 h 3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86" h="3986971">
                <a:moveTo>
                  <a:pt x="0" y="0"/>
                </a:moveTo>
                <a:lnTo>
                  <a:pt x="10272486" y="0"/>
                </a:lnTo>
                <a:lnTo>
                  <a:pt x="9656666" y="3986971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451" y="6473952"/>
            <a:ext cx="3538729" cy="274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98367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FCFD-EC9F-401E-97EE-F4C038E0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E5A88-53C4-41ED-B470-1226F9E8C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933E1-FCF2-4BAD-8ABF-E9DD836B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7CEDC-1910-4F5C-9E11-D0BC90DA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D0C9D5-9FB3-4688-BF40-55FCC351FCF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33BB2-D5E7-4691-9BC5-19186C79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5223-D5F8-4B31-869E-79822815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05D54-9040-4799-99F7-C4353A913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C5039-8C6D-4162-A71F-D225C667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E97D-14E0-4706-8E20-D2E5D3B6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67B38F-9DE5-4D1F-846F-3CD7F84972AB}"/>
              </a:ext>
            </a:extLst>
          </p:cNvPr>
          <p:cNvSpPr/>
          <p:nvPr userDrawn="1"/>
        </p:nvSpPr>
        <p:spPr>
          <a:xfrm>
            <a:off x="2357548" y="6258705"/>
            <a:ext cx="9602470" cy="30112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EC037-D510-4699-BF28-D4ACFFA19C72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" y="6007323"/>
            <a:ext cx="2145803" cy="8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8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12" r:id="rId35"/>
    <p:sldLayoutId id="214748382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A0D36C-70A3-4214-8EB0-737D70F16535}"/>
              </a:ext>
            </a:extLst>
          </p:cNvPr>
          <p:cNvSpPr/>
          <p:nvPr userDrawn="1"/>
        </p:nvSpPr>
        <p:spPr>
          <a:xfrm>
            <a:off x="2357548" y="6258705"/>
            <a:ext cx="9602470" cy="30112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861315" y="3269277"/>
            <a:ext cx="223759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spc="300" dirty="0">
                <a:solidFill>
                  <a:schemeClr val="bg1"/>
                </a:solidFill>
                <a:latin typeface="+mn-lt"/>
              </a:rPr>
              <a:t>valleywater.org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AF6AC-9A13-4490-B6E4-3CCAE83A3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" y="6007323"/>
            <a:ext cx="2145803" cy="80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3EC5F-E939-44F7-B5E7-678B9EB910C8}"/>
              </a:ext>
            </a:extLst>
          </p:cNvPr>
          <p:cNvSpPr/>
          <p:nvPr userDrawn="1"/>
        </p:nvSpPr>
        <p:spPr>
          <a:xfrm>
            <a:off x="0" y="0"/>
            <a:ext cx="12192000" cy="599295"/>
          </a:xfrm>
          <a:prstGeom prst="rect">
            <a:avLst/>
          </a:prstGeom>
          <a:gradFill flip="none" rotWithShape="1">
            <a:gsLst>
              <a:gs pos="4000">
                <a:srgbClr val="64A70B"/>
              </a:gs>
              <a:gs pos="100000">
                <a:srgbClr val="008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2768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3BACB63-92B0-437F-B938-705F8CAA11FE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12192000" cy="45477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A0D36C-70A3-4214-8EB0-737D70F16535}"/>
              </a:ext>
            </a:extLst>
          </p:cNvPr>
          <p:cNvSpPr/>
          <p:nvPr userDrawn="1"/>
        </p:nvSpPr>
        <p:spPr>
          <a:xfrm>
            <a:off x="2357548" y="6258705"/>
            <a:ext cx="9602470" cy="30112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861315" y="3269277"/>
            <a:ext cx="223759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spc="300" dirty="0">
                <a:solidFill>
                  <a:schemeClr val="bg1"/>
                </a:solidFill>
                <a:latin typeface="+mn-lt"/>
              </a:rPr>
              <a:t>valleywater.org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AF6AC-9A13-4490-B6E4-3CCAE83A3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" y="6007323"/>
            <a:ext cx="2145803" cy="80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3EC5F-E939-44F7-B5E7-678B9EB910C8}"/>
              </a:ext>
            </a:extLst>
          </p:cNvPr>
          <p:cNvSpPr/>
          <p:nvPr userDrawn="1"/>
        </p:nvSpPr>
        <p:spPr>
          <a:xfrm>
            <a:off x="0" y="4248634"/>
            <a:ext cx="12192000" cy="301121"/>
          </a:xfrm>
          <a:prstGeom prst="rect">
            <a:avLst/>
          </a:prstGeom>
          <a:gradFill flip="none" rotWithShape="1">
            <a:gsLst>
              <a:gs pos="4000">
                <a:srgbClr val="64A70B"/>
              </a:gs>
              <a:gs pos="100000">
                <a:srgbClr val="008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4142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861315" y="3269277"/>
            <a:ext cx="223759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spc="300" dirty="0">
                <a:solidFill>
                  <a:schemeClr val="bg1"/>
                </a:solidFill>
                <a:latin typeface="+mn-lt"/>
              </a:rPr>
              <a:t>valleywater.org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3EC5F-E939-44F7-B5E7-678B9EB910C8}"/>
              </a:ext>
            </a:extLst>
          </p:cNvPr>
          <p:cNvSpPr/>
          <p:nvPr userDrawn="1"/>
        </p:nvSpPr>
        <p:spPr>
          <a:xfrm rot="5400000">
            <a:off x="-3131981" y="3129351"/>
            <a:ext cx="6858002" cy="599295"/>
          </a:xfrm>
          <a:prstGeom prst="rect">
            <a:avLst/>
          </a:prstGeom>
          <a:gradFill flip="none" rotWithShape="1">
            <a:gsLst>
              <a:gs pos="4000">
                <a:srgbClr val="64A70B"/>
              </a:gs>
              <a:gs pos="100000">
                <a:srgbClr val="008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CD1F-DD6E-43EE-9BD0-506EA03E01AF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774FE97-F2DC-417A-AC88-B5C0EC002497}"/>
              </a:ext>
            </a:extLst>
          </p:cNvPr>
          <p:cNvSpPr txBox="1">
            <a:spLocks/>
          </p:cNvSpPr>
          <p:nvPr userDrawn="1"/>
        </p:nvSpPr>
        <p:spPr>
          <a:xfrm>
            <a:off x="596668" y="0"/>
            <a:ext cx="6705601" cy="685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2621782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774FE97-F2DC-417A-AC88-B5C0EC002497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6705601" cy="685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861315" y="3269277"/>
            <a:ext cx="223759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spc="300" dirty="0">
                <a:solidFill>
                  <a:schemeClr val="bg1"/>
                </a:solidFill>
                <a:latin typeface="+mn-lt"/>
              </a:rPr>
              <a:t>valleywater.org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3EC5F-E939-44F7-B5E7-678B9EB910C8}"/>
              </a:ext>
            </a:extLst>
          </p:cNvPr>
          <p:cNvSpPr/>
          <p:nvPr userDrawn="1"/>
        </p:nvSpPr>
        <p:spPr>
          <a:xfrm rot="5400000">
            <a:off x="3393904" y="3311695"/>
            <a:ext cx="6858002" cy="234608"/>
          </a:xfrm>
          <a:prstGeom prst="rect">
            <a:avLst/>
          </a:prstGeom>
          <a:gradFill flip="none" rotWithShape="1">
            <a:gsLst>
              <a:gs pos="4000">
                <a:srgbClr val="64A70B"/>
              </a:gs>
              <a:gs pos="100000">
                <a:srgbClr val="008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CD1F-DD6E-43EE-9BD0-506EA03E01AF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818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A0D36C-70A3-4214-8EB0-737D70F16535}"/>
              </a:ext>
            </a:extLst>
          </p:cNvPr>
          <p:cNvSpPr/>
          <p:nvPr userDrawn="1"/>
        </p:nvSpPr>
        <p:spPr>
          <a:xfrm>
            <a:off x="2357548" y="6258705"/>
            <a:ext cx="9602470" cy="30112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A33C07-2026-417E-985A-094D20486C12}"/>
              </a:ext>
            </a:extLst>
          </p:cNvPr>
          <p:cNvSpPr/>
          <p:nvPr userDrawn="1"/>
        </p:nvSpPr>
        <p:spPr>
          <a:xfrm>
            <a:off x="11768220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861315" y="3269277"/>
            <a:ext cx="223759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spc="300" dirty="0">
                <a:solidFill>
                  <a:schemeClr val="bg1"/>
                </a:solidFill>
                <a:latin typeface="+mn-lt"/>
              </a:rPr>
              <a:t>valleywater.org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A3381-4280-4B17-966F-0918E7183690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AF6AC-9A13-4490-B6E4-3CCAE83A3345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" y="6007323"/>
            <a:ext cx="2145803" cy="8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81" r:id="rId47"/>
    <p:sldLayoutId id="2147483782" r:id="rId48"/>
    <p:sldLayoutId id="2147483822" r:id="rId49"/>
    <p:sldLayoutId id="2147483824" r:id="rId5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704"/>
            <a:ext cx="11454630" cy="42697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C10BDA-CF8A-5B04-6D4B-6EBF6086BBB0}"/>
              </a:ext>
            </a:extLst>
          </p:cNvPr>
          <p:cNvSpPr/>
          <p:nvPr/>
        </p:nvSpPr>
        <p:spPr>
          <a:xfrm>
            <a:off x="228600" y="213360"/>
            <a:ext cx="7604760" cy="1432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4 – new slide on cost &amp; funding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5 -  changes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7 – new slide on diverse collaboration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F334F7-9426-D52B-A7E3-6E09A418B217}"/>
              </a:ext>
            </a:extLst>
          </p:cNvPr>
          <p:cNvSpPr/>
          <p:nvPr/>
        </p:nvSpPr>
        <p:spPr>
          <a:xfrm>
            <a:off x="8199120" y="213360"/>
            <a:ext cx="312420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Handout:  Agenda Item 5.1.</a:t>
            </a:r>
            <a:endParaRPr lang="en-US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09599" y="531366"/>
            <a:ext cx="579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Off-Ramps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C14CD-639F-B2AD-5B20-F7296E40D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15785" b="2"/>
          <a:stretch/>
        </p:blipFill>
        <p:spPr>
          <a:xfrm>
            <a:off x="7996185" y="1107832"/>
            <a:ext cx="3212915" cy="350924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F17C1D-C578-F910-2A81-536090D433A0}"/>
              </a:ext>
            </a:extLst>
          </p:cNvPr>
          <p:cNvSpPr txBox="1"/>
          <p:nvPr/>
        </p:nvSpPr>
        <p:spPr>
          <a:xfrm>
            <a:off x="469655" y="1362363"/>
            <a:ext cx="888274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Agreement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Engineer’s estimate is too high,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partners withdraw,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Unacceptable funding or permit conditions,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Cannot obtain a long-term water supply.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Once the Service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Agreement is completed and Final Funding Agreement is awarded by the CWC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withdraw from the LVE Project must be approved by the JPA Board.</a:t>
            </a:r>
          </a:p>
        </p:txBody>
      </p:sp>
    </p:spTree>
    <p:extLst>
      <p:ext uri="{BB962C8B-B14F-4D97-AF65-F5344CB8AC3E}">
        <p14:creationId xmlns:p14="http://schemas.microsoft.com/office/powerpoint/2010/main" val="221158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203700"/>
            <a:ext cx="12192000" cy="171402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80BF0-6F28-4F5E-8666-244F6D5AC250}"/>
              </a:ext>
            </a:extLst>
          </p:cNvPr>
          <p:cNvSpPr txBox="1"/>
          <p:nvPr/>
        </p:nvSpPr>
        <p:spPr>
          <a:xfrm>
            <a:off x="366869" y="4711704"/>
            <a:ext cx="10679501" cy="6980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800" b="1" dirty="0">
                <a:solidFill>
                  <a:schemeClr val="bg1"/>
                </a:solidFill>
              </a:rPr>
              <a:t>Los Vaqueros Expansion Project Update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5440D-05C8-411E-B02E-C36A4DD20802}"/>
              </a:ext>
            </a:extLst>
          </p:cNvPr>
          <p:cNvSpPr/>
          <p:nvPr/>
        </p:nvSpPr>
        <p:spPr>
          <a:xfrm>
            <a:off x="414068" y="5497892"/>
            <a:ext cx="8573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rPr>
              <a:t>Presented by: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anose="020B0502040204020203" pitchFamily="34" charset="0"/>
              </a:rPr>
              <a:t>Michael Martin</a:t>
            </a:r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</a:rPr>
              <a:t>, Associate Water Resources Specialist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C28CC-7D2E-F89B-10C4-003F904C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15785" b="2"/>
          <a:stretch/>
        </p:blipFill>
        <p:spPr>
          <a:xfrm>
            <a:off x="8468754" y="0"/>
            <a:ext cx="3723246" cy="406664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EAA47-527E-ED72-115C-A49149E88122}"/>
              </a:ext>
            </a:extLst>
          </p:cNvPr>
          <p:cNvSpPr txBox="1"/>
          <p:nvPr/>
        </p:nvSpPr>
        <p:spPr>
          <a:xfrm>
            <a:off x="0" y="312427"/>
            <a:ext cx="621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/>
            <a:r>
              <a:rPr lang="en-US" sz="2400" dirty="0">
                <a:solidFill>
                  <a:srgbClr val="0070C0"/>
                </a:solidFill>
                <a:latin typeface="Nexa Bold" panose="02000000000000000000" pitchFamily="50" charset="0"/>
              </a:rPr>
              <a:t>Water Storage Exploratory Committee</a:t>
            </a:r>
          </a:p>
          <a:p>
            <a:pPr marL="234950"/>
            <a:r>
              <a:rPr lang="en-US" sz="2400" dirty="0">
                <a:solidFill>
                  <a:srgbClr val="0070C0"/>
                </a:solidFill>
                <a:latin typeface="Nexa Bold" panose="02000000000000000000" pitchFamily="50" charset="0"/>
              </a:rPr>
              <a:t>March 29, 2023</a:t>
            </a:r>
          </a:p>
        </p:txBody>
      </p:sp>
    </p:spTree>
    <p:extLst>
      <p:ext uri="{BB962C8B-B14F-4D97-AF65-F5344CB8AC3E}">
        <p14:creationId xmlns:p14="http://schemas.microsoft.com/office/powerpoint/2010/main" val="3963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85799" y="531366"/>
            <a:ext cx="1041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Project 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C23DE4B-AB0F-9681-CC35-1C06BF6FD87E}"/>
              </a:ext>
            </a:extLst>
          </p:cNvPr>
          <p:cNvSpPr txBox="1">
            <a:spLocks/>
          </p:cNvSpPr>
          <p:nvPr/>
        </p:nvSpPr>
        <p:spPr>
          <a:xfrm>
            <a:off x="685799" y="1940477"/>
            <a:ext cx="5138421" cy="4739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Expansion of Los Vaqueros Reservoir to add 115 TAF of storage</a:t>
            </a:r>
          </a:p>
          <a:p>
            <a:r>
              <a:rPr lang="en-US" dirty="0"/>
              <a:t>Use of three existing CCWD intakes and Freeport (EBMUD)</a:t>
            </a:r>
          </a:p>
          <a:p>
            <a:r>
              <a:rPr lang="en-US" dirty="0"/>
              <a:t>Construction of Transfer Bethany Pipeline will connect the CCWD system to the California Aqueduct</a:t>
            </a:r>
          </a:p>
        </p:txBody>
      </p:sp>
      <p:pic>
        <p:nvPicPr>
          <p:cNvPr id="7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B75BEE0-F423-4CD5-9C49-2E2E967DD8F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02" y="738555"/>
            <a:ext cx="7688897" cy="5941422"/>
          </a:xfrm>
          <a:custGeom>
            <a:avLst/>
            <a:gdLst>
              <a:gd name="connsiteX0" fmla="*/ 0 w 10272486"/>
              <a:gd name="connsiteY0" fmla="*/ 0 h 3977640"/>
              <a:gd name="connsiteX1" fmla="*/ 10272486 w 10272486"/>
              <a:gd name="connsiteY1" fmla="*/ 0 h 3977640"/>
              <a:gd name="connsiteX2" fmla="*/ 10272486 w 10272486"/>
              <a:gd name="connsiteY2" fmla="*/ 3977640 h 3977640"/>
              <a:gd name="connsiteX3" fmla="*/ 0 w 10272486"/>
              <a:gd name="connsiteY3" fmla="*/ 3977640 h 3977640"/>
              <a:gd name="connsiteX4" fmla="*/ 0 w 10272486"/>
              <a:gd name="connsiteY4" fmla="*/ 0 h 3977640"/>
              <a:gd name="connsiteX0" fmla="*/ 0 w 10272486"/>
              <a:gd name="connsiteY0" fmla="*/ 0 h 3986971"/>
              <a:gd name="connsiteX1" fmla="*/ 10272486 w 10272486"/>
              <a:gd name="connsiteY1" fmla="*/ 0 h 3986971"/>
              <a:gd name="connsiteX2" fmla="*/ 9656666 w 10272486"/>
              <a:gd name="connsiteY2" fmla="*/ 3986971 h 3986971"/>
              <a:gd name="connsiteX3" fmla="*/ 0 w 10272486"/>
              <a:gd name="connsiteY3" fmla="*/ 3977640 h 3986971"/>
              <a:gd name="connsiteX4" fmla="*/ 0 w 10272486"/>
              <a:gd name="connsiteY4" fmla="*/ 0 h 3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86" h="3986971">
                <a:moveTo>
                  <a:pt x="0" y="0"/>
                </a:moveTo>
                <a:lnTo>
                  <a:pt x="10272486" y="0"/>
                </a:lnTo>
                <a:lnTo>
                  <a:pt x="9656666" y="3986971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616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B61AE-D32D-46A2-BC11-5732ED470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Cost &amp; Funding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FB1EC1-7440-4BD1-906A-83F16CE883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F3652E4-9EDB-4B94-B7A6-71170B104A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417" y="1744310"/>
            <a:ext cx="6596555" cy="39869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- $477M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Funding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25% cost share authorized in 2020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$164M appropriated for construction to date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- $300M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WIFIA Loan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financial instruments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Development &amp; Construction Cost - $980M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(2022 dollars)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ontent Placeholder 11">
            <a:extLst>
              <a:ext uri="{FF2B5EF4-FFF2-40B4-BE49-F238E27FC236}">
                <a16:creationId xmlns:a16="http://schemas.microsoft.com/office/drawing/2014/main" id="{DDAC9515-E9C7-41DB-ACE6-71D3205357CB}"/>
              </a:ext>
            </a:extLst>
          </p:cNvPr>
          <p:cNvGraphicFramePr>
            <a:graphicFrameLocks/>
          </p:cNvGraphicFramePr>
          <p:nvPr/>
        </p:nvGraphicFramePr>
        <p:xfrm>
          <a:off x="4924589" y="1304668"/>
          <a:ext cx="7081880" cy="486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871B7E-403D-3936-C25A-3873D4E82AAB}"/>
              </a:ext>
            </a:extLst>
          </p:cNvPr>
          <p:cNvSpPr txBox="1"/>
          <p:nvPr/>
        </p:nvSpPr>
        <p:spPr>
          <a:xfrm>
            <a:off x="155451" y="6047077"/>
            <a:ext cx="58549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courtesy of the Los Vaqueros Joint Powers Authority, provided to Valley Water on March 27, 2023</a:t>
            </a:r>
          </a:p>
        </p:txBody>
      </p:sp>
    </p:spTree>
    <p:extLst>
      <p:ext uri="{BB962C8B-B14F-4D97-AF65-F5344CB8AC3E}">
        <p14:creationId xmlns:p14="http://schemas.microsoft.com/office/powerpoint/2010/main" val="140031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558228" y="168510"/>
            <a:ext cx="579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JPA Organization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E55E7-2994-AC17-00B1-68221AF22EF0}"/>
              </a:ext>
            </a:extLst>
          </p:cNvPr>
          <p:cNvSpPr txBox="1"/>
          <p:nvPr/>
        </p:nvSpPr>
        <p:spPr>
          <a:xfrm>
            <a:off x="395251" y="1252695"/>
            <a:ext cx="1038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JPA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Finance Committee: Operations and Engineering Committee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Communications and Outreach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42119-8711-8057-7A25-2A2888774E48}"/>
              </a:ext>
            </a:extLst>
          </p:cNvPr>
          <p:cNvSpPr txBox="1"/>
          <p:nvPr/>
        </p:nvSpPr>
        <p:spPr>
          <a:xfrm>
            <a:off x="6771912" y="3972020"/>
            <a:ext cx="4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Partner Staff Workgroups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Legal Workgroup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Workgroup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 Review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04784-6ECC-6189-27A5-C143E3440D81}"/>
              </a:ext>
            </a:extLst>
          </p:cNvPr>
          <p:cNvSpPr txBox="1"/>
          <p:nvPr/>
        </p:nvSpPr>
        <p:spPr>
          <a:xfrm>
            <a:off x="414094" y="3972020"/>
            <a:ext cx="500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JPA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Taryn </a:t>
            </a:r>
            <a:r>
              <a:rPr lang="en-US" sz="2400" dirty="0" err="1"/>
              <a:t>Ravazzini</a:t>
            </a:r>
            <a:r>
              <a:rPr lang="en-US" sz="2400" dirty="0"/>
              <a:t> – Executive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James Ciampa – Legal Counsel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Rosemarie Perea – Clerk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Management Services TBD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8C649-5C4A-E3B8-3123-BD11C739D489}"/>
              </a:ext>
            </a:extLst>
          </p:cNvPr>
          <p:cNvSpPr txBox="1"/>
          <p:nvPr/>
        </p:nvSpPr>
        <p:spPr>
          <a:xfrm>
            <a:off x="414094" y="2612358"/>
            <a:ext cx="9427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Valley Water Board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 Rebecca Eisenberg: JPA Board Director, Finance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 Richard Santos: JPA Board Alternate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63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85799" y="531366"/>
            <a:ext cx="1041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Local Agency Partners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CC7F312-6D55-E39E-2743-403DC695E678}"/>
              </a:ext>
            </a:extLst>
          </p:cNvPr>
          <p:cNvSpPr txBox="1">
            <a:spLocks/>
          </p:cNvSpPr>
          <p:nvPr/>
        </p:nvSpPr>
        <p:spPr>
          <a:xfrm>
            <a:off x="244803" y="1692260"/>
            <a:ext cx="5649893" cy="4627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Alameda County Water District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Contra Costa Water District</a:t>
            </a:r>
          </a:p>
          <a:p>
            <a:pPr lvl="1"/>
            <a:r>
              <a:rPr lang="en-US" sz="2600" dirty="0"/>
              <a:t>City of Brentwood</a:t>
            </a:r>
          </a:p>
          <a:p>
            <a:pPr marL="0" indent="0">
              <a:buNone/>
            </a:pPr>
            <a:r>
              <a:rPr lang="en-US" sz="3200" dirty="0"/>
              <a:t>East Bay Municipal Utility District</a:t>
            </a:r>
          </a:p>
          <a:p>
            <a:pPr marL="0" indent="0">
              <a:buNone/>
            </a:pPr>
            <a:r>
              <a:rPr lang="en-US" sz="3200" dirty="0"/>
              <a:t>Grassland Water District</a:t>
            </a:r>
          </a:p>
          <a:p>
            <a:pPr marL="0" indent="0">
              <a:buNone/>
            </a:pPr>
            <a:r>
              <a:rPr lang="en-US" sz="3200" dirty="0"/>
              <a:t>San Francisco Public Utilities Commission</a:t>
            </a:r>
          </a:p>
          <a:p>
            <a:pPr lvl="1"/>
            <a:r>
              <a:rPr lang="en-US" sz="2600" dirty="0"/>
              <a:t>Bay Area Water Supply and Conservation Agency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A4EB7-7738-F21B-A4CE-B140CF2B5604}"/>
              </a:ext>
            </a:extLst>
          </p:cNvPr>
          <p:cNvSpPr txBox="1"/>
          <p:nvPr/>
        </p:nvSpPr>
        <p:spPr>
          <a:xfrm>
            <a:off x="6096000" y="1692260"/>
            <a:ext cx="6310459" cy="4088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200" dirty="0"/>
              <a:t>San Luis &amp; Delta-Mendota Water Authority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Byron Bethany Irrigation District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City of Tracy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Del Puerto Water District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Panoche Water District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err="1"/>
              <a:t>Westlands</a:t>
            </a:r>
            <a:r>
              <a:rPr lang="en-US" sz="2600" dirty="0"/>
              <a:t> Water District</a:t>
            </a:r>
            <a:endParaRPr lang="en-US" sz="2600" b="0" i="0" dirty="0">
              <a:effectLst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200" dirty="0"/>
              <a:t>Valley Water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200" dirty="0"/>
              <a:t>Zone 7 Water Agency</a:t>
            </a:r>
          </a:p>
        </p:txBody>
      </p:sp>
    </p:spTree>
    <p:extLst>
      <p:ext uri="{BB962C8B-B14F-4D97-AF65-F5344CB8AC3E}">
        <p14:creationId xmlns:p14="http://schemas.microsoft.com/office/powerpoint/2010/main" val="389655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09599" y="531366"/>
            <a:ext cx="579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Diverse Collaboration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C14CD-639F-B2AD-5B20-F7296E40D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15785" b="2"/>
          <a:stretch/>
        </p:blipFill>
        <p:spPr>
          <a:xfrm>
            <a:off x="7996185" y="1107832"/>
            <a:ext cx="3212915" cy="350924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E55E7-2994-AC17-00B1-68221AF22EF0}"/>
              </a:ext>
            </a:extLst>
          </p:cNvPr>
          <p:cNvSpPr txBox="1"/>
          <p:nvPr/>
        </p:nvSpPr>
        <p:spPr>
          <a:xfrm>
            <a:off x="609599" y="2044005"/>
            <a:ext cx="7558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Urban and agriculture represented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Big and small agencies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Geography: Coastal/Bay + Inland, North + South Delta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Many water types: CVP, SWP, Tuolumne, Mokelumne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86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09599" y="531366"/>
            <a:ext cx="579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JPA Agreements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C14CD-639F-B2AD-5B20-F7296E40D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15785" b="2"/>
          <a:stretch/>
        </p:blipFill>
        <p:spPr>
          <a:xfrm>
            <a:off x="7996185" y="1107832"/>
            <a:ext cx="3212915" cy="350924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E55E7-2994-AC17-00B1-68221AF22EF0}"/>
              </a:ext>
            </a:extLst>
          </p:cNvPr>
          <p:cNvSpPr txBox="1"/>
          <p:nvPr/>
        </p:nvSpPr>
        <p:spPr>
          <a:xfrm>
            <a:off x="609599" y="1790698"/>
            <a:ext cx="70631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Service Agreement (all partners and JPA)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Usage Fee Agreements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Contract for Administration of Public Benefits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Operations and Maintenance Agreements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WIFIA Loan Agreement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Resource Agency Permits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Water Rights Changes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69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FEE13D-85B4-4C81-8F99-5789724222DB}"/>
              </a:ext>
            </a:extLst>
          </p:cNvPr>
          <p:cNvSpPr txBox="1"/>
          <p:nvPr/>
        </p:nvSpPr>
        <p:spPr>
          <a:xfrm>
            <a:off x="685799" y="531366"/>
            <a:ext cx="1041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JPA Policy Calendar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5A613-E02D-4D3C-B841-5919754817B5}"/>
              </a:ext>
            </a:extLst>
          </p:cNvPr>
          <p:cNvSpPr/>
          <p:nvPr/>
        </p:nvSpPr>
        <p:spPr>
          <a:xfrm>
            <a:off x="0" y="0"/>
            <a:ext cx="12192000" cy="103031"/>
          </a:xfrm>
          <a:prstGeom prst="rect">
            <a:avLst/>
          </a:prstGeom>
          <a:gradFill>
            <a:gsLst>
              <a:gs pos="0">
                <a:srgbClr val="64A70B"/>
              </a:gs>
              <a:gs pos="100000">
                <a:srgbClr val="0086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Placeholder 3" descr="Timeline&#10;&#10;Description automatically generated">
            <a:extLst>
              <a:ext uri="{FF2B5EF4-FFF2-40B4-BE49-F238E27FC236}">
                <a16:creationId xmlns:a16="http://schemas.microsoft.com/office/drawing/2014/main" id="{11600931-1500-FE86-D828-D3985ACDB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3613"/>
          <a:stretch>
            <a:fillRect/>
          </a:stretch>
        </p:blipFill>
        <p:spPr>
          <a:xfrm>
            <a:off x="685799" y="1211504"/>
            <a:ext cx="10675633" cy="511513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14F9FF-4D1C-44E6-BC3D-AAD3951F1DB9}"/>
              </a:ext>
            </a:extLst>
          </p:cNvPr>
          <p:cNvSpPr/>
          <p:nvPr/>
        </p:nvSpPr>
        <p:spPr>
          <a:xfrm>
            <a:off x="883578" y="6072027"/>
            <a:ext cx="595901" cy="25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3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414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Nexa Bold</vt:lpstr>
      <vt:lpstr>Nexa Light</vt:lpstr>
      <vt:lpstr>Office Theme</vt:lpstr>
      <vt:lpstr>2_Office Theme</vt:lpstr>
      <vt:lpstr>4_Office Theme</vt:lpstr>
      <vt:lpstr>3_Office Theme</vt:lpstr>
      <vt:lpstr>5_Office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Apolo</dc:creator>
  <cp:lastModifiedBy>Glenna Brambill</cp:lastModifiedBy>
  <cp:revision>191</cp:revision>
  <dcterms:created xsi:type="dcterms:W3CDTF">2019-03-27T05:28:34Z</dcterms:created>
  <dcterms:modified xsi:type="dcterms:W3CDTF">2023-03-28T21:19:12Z</dcterms:modified>
</cp:coreProperties>
</file>